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2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5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6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8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4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4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2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3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36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3D1C954-AA62-445C-A0FE-68E0454D48F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8005498-6DAD-4452-8458-A96BE87CA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5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229B9-4DF1-B277-B9DC-0179670CD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47" y="1122363"/>
            <a:ext cx="10532125" cy="2387600"/>
          </a:xfrm>
        </p:spPr>
        <p:txBody>
          <a:bodyPr/>
          <a:lstStyle/>
          <a:p>
            <a:pPr algn="ctr"/>
            <a:r>
              <a:rPr lang="en-US" dirty="0"/>
              <a:t>It Takes a Village to Start a Farm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5043E-AB44-5500-802E-28F7E6C6E0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Erik OBrien</a:t>
            </a:r>
          </a:p>
          <a:p>
            <a:r>
              <a:rPr lang="en-US" dirty="0"/>
              <a:t>Kodiak Ocean Bounty</a:t>
            </a:r>
          </a:p>
        </p:txBody>
      </p:sp>
    </p:spTree>
    <p:extLst>
      <p:ext uri="{BB962C8B-B14F-4D97-AF65-F5344CB8AC3E}">
        <p14:creationId xmlns:p14="http://schemas.microsoft.com/office/powerpoint/2010/main" val="236024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EF70-8B7A-B4AE-534B-396F520E4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Kodiak Ocean Bounty – Brief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D7BD7-530C-3469-4F2F-A4F621616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2015 – Planted test oysters in Lantern Nets</a:t>
            </a:r>
          </a:p>
          <a:p>
            <a:r>
              <a:rPr lang="en-US" dirty="0"/>
              <a:t>2018 – Planted Commercial Oysters in Floating Culture</a:t>
            </a:r>
          </a:p>
          <a:p>
            <a:r>
              <a:rPr lang="en-US" dirty="0"/>
              <a:t>2020 – Completed water quality permitting</a:t>
            </a:r>
          </a:p>
          <a:p>
            <a:r>
              <a:rPr lang="en-US" dirty="0"/>
              <a:t>2021 – Completed Shellfish Dealer Permit</a:t>
            </a:r>
          </a:p>
          <a:p>
            <a:r>
              <a:rPr lang="en-US" dirty="0"/>
              <a:t>2021 – First Commercial Sales</a:t>
            </a:r>
          </a:p>
          <a:p>
            <a:r>
              <a:rPr lang="en-US" dirty="0"/>
              <a:t>2022 – Switched to robust Floating Culture</a:t>
            </a:r>
          </a:p>
          <a:p>
            <a:r>
              <a:rPr lang="en-US" dirty="0"/>
              <a:t>2023 – Farming system stabilized</a:t>
            </a:r>
          </a:p>
          <a:p>
            <a:r>
              <a:rPr lang="en-US" dirty="0"/>
              <a:t>2024 – Ordered 4 million, 3mm oysters spat</a:t>
            </a:r>
          </a:p>
        </p:txBody>
      </p:sp>
    </p:spTree>
    <p:extLst>
      <p:ext uri="{BB962C8B-B14F-4D97-AF65-F5344CB8AC3E}">
        <p14:creationId xmlns:p14="http://schemas.microsoft.com/office/powerpoint/2010/main" val="622870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E63FD-1A72-4A57-7A15-5E48D9A7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49" y="206816"/>
            <a:ext cx="11334938" cy="1658198"/>
          </a:xfrm>
        </p:spPr>
        <p:txBody>
          <a:bodyPr>
            <a:normAutofit/>
          </a:bodyPr>
          <a:lstStyle/>
          <a:p>
            <a:r>
              <a:rPr lang="en-US" sz="5000" dirty="0"/>
              <a:t>Partnerships – KANA, regional native nonprofit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788A5-EF63-128D-A128-54CB86C1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64190"/>
            <a:ext cx="10753725" cy="4173648"/>
          </a:xfrm>
        </p:spPr>
        <p:txBody>
          <a:bodyPr>
            <a:normAutofit/>
          </a:bodyPr>
          <a:lstStyle/>
          <a:p>
            <a:r>
              <a:rPr lang="en-US" dirty="0"/>
              <a:t>Hiring support for native youth, stipend to help offset pay</a:t>
            </a:r>
          </a:p>
          <a:p>
            <a:endParaRPr lang="en-US" dirty="0"/>
          </a:p>
          <a:p>
            <a:r>
              <a:rPr lang="en-US" dirty="0"/>
              <a:t>Improved young people hired, allowed for better wages</a:t>
            </a:r>
          </a:p>
          <a:p>
            <a:endParaRPr lang="en-US" dirty="0"/>
          </a:p>
          <a:p>
            <a:r>
              <a:rPr lang="en-US" dirty="0"/>
              <a:t>Helped maintain winter gear work, during slow times </a:t>
            </a:r>
          </a:p>
          <a:p>
            <a:endParaRPr lang="en-US" dirty="0"/>
          </a:p>
          <a:p>
            <a:r>
              <a:rPr lang="en-US" dirty="0"/>
              <a:t>Good opportunity to bring on several youth</a:t>
            </a:r>
          </a:p>
          <a:p>
            <a:pPr lvl="1"/>
            <a:r>
              <a:rPr lang="en-US" dirty="0"/>
              <a:t>Most didn’t work out, that is fine</a:t>
            </a:r>
          </a:p>
          <a:p>
            <a:pPr lvl="1"/>
            <a:r>
              <a:rPr lang="en-US" dirty="0"/>
              <a:t>Helped identify and find great long-term employees</a:t>
            </a:r>
          </a:p>
        </p:txBody>
      </p:sp>
    </p:spTree>
    <p:extLst>
      <p:ext uri="{BB962C8B-B14F-4D97-AF65-F5344CB8AC3E}">
        <p14:creationId xmlns:p14="http://schemas.microsoft.com/office/powerpoint/2010/main" val="220666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7CE1-6821-067A-E519-417D133C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Partnerships – KIHA, regional housing auth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F0A4B-79BD-2206-53C3-3D9E97F45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73244"/>
            <a:ext cx="10753725" cy="3704621"/>
          </a:xfrm>
        </p:spPr>
        <p:txBody>
          <a:bodyPr/>
          <a:lstStyle/>
          <a:p>
            <a:r>
              <a:rPr lang="en-US" dirty="0"/>
              <a:t>Rental Assistance </a:t>
            </a:r>
          </a:p>
          <a:p>
            <a:endParaRPr lang="en-US" dirty="0"/>
          </a:p>
          <a:p>
            <a:r>
              <a:rPr lang="en-US" dirty="0"/>
              <a:t>Support getting into full-time housing</a:t>
            </a:r>
          </a:p>
          <a:p>
            <a:endParaRPr lang="en-US" dirty="0"/>
          </a:p>
          <a:p>
            <a:r>
              <a:rPr lang="en-US" dirty="0"/>
              <a:t>Creates continuity for people living in village, working at farm </a:t>
            </a:r>
          </a:p>
        </p:txBody>
      </p:sp>
    </p:spTree>
    <p:extLst>
      <p:ext uri="{BB962C8B-B14F-4D97-AF65-F5344CB8AC3E}">
        <p14:creationId xmlns:p14="http://schemas.microsoft.com/office/powerpoint/2010/main" val="97379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21670-7959-96EB-302F-45DDBCF5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737856"/>
            <a:ext cx="10772775" cy="1121037"/>
          </a:xfrm>
        </p:spPr>
        <p:txBody>
          <a:bodyPr>
            <a:normAutofit/>
          </a:bodyPr>
          <a:lstStyle/>
          <a:p>
            <a:r>
              <a:rPr lang="en-US" sz="5000" dirty="0"/>
              <a:t>Partnerships- LBTC, local tribe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263E6-FB3C-CF31-A8FD-0EAA5B14A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8922"/>
            <a:ext cx="10753725" cy="4128381"/>
          </a:xfrm>
        </p:spPr>
        <p:txBody>
          <a:bodyPr>
            <a:normAutofit/>
          </a:bodyPr>
          <a:lstStyle/>
          <a:p>
            <a:r>
              <a:rPr lang="en-US" dirty="0"/>
              <a:t>Grant applicant for critical infrastructure</a:t>
            </a:r>
          </a:p>
          <a:p>
            <a:endParaRPr lang="en-US" dirty="0"/>
          </a:p>
          <a:p>
            <a:r>
              <a:rPr lang="en-US" dirty="0"/>
              <a:t>Shared interest in creating thriving community, opportunity</a:t>
            </a:r>
          </a:p>
          <a:p>
            <a:endParaRPr lang="en-US" dirty="0"/>
          </a:p>
          <a:p>
            <a:r>
              <a:rPr lang="en-US" dirty="0"/>
              <a:t>FLUPSY, essential next step in farm evolution</a:t>
            </a:r>
          </a:p>
          <a:p>
            <a:endParaRPr lang="en-US" dirty="0"/>
          </a:p>
          <a:p>
            <a:r>
              <a:rPr lang="en-US" dirty="0"/>
              <a:t>Oyster Nursery + Kelp Hatchery </a:t>
            </a:r>
          </a:p>
          <a:p>
            <a:pPr lvl="1"/>
            <a:r>
              <a:rPr lang="en-US" dirty="0"/>
              <a:t>Essential future need for Farm </a:t>
            </a:r>
          </a:p>
          <a:p>
            <a:pPr lvl="1"/>
            <a:r>
              <a:rPr lang="en-US" dirty="0"/>
              <a:t>Essential future for job creation and capacity-enhancing projects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6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5F63C-FC27-7702-11B1-BBDB96665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Partnerships – City, local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D1D2-2CDE-D539-21FD-CA5E9A288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64190"/>
            <a:ext cx="10753725" cy="3713675"/>
          </a:xfrm>
        </p:spPr>
        <p:txBody>
          <a:bodyPr/>
          <a:lstStyle/>
          <a:p>
            <a:r>
              <a:rPr lang="en-US" dirty="0"/>
              <a:t>Leasing space in harbor for FLUPSY</a:t>
            </a:r>
          </a:p>
          <a:p>
            <a:endParaRPr lang="en-US" dirty="0"/>
          </a:p>
          <a:p>
            <a:r>
              <a:rPr lang="en-US" dirty="0"/>
              <a:t>Grant providing small upgrade to harbor electricity</a:t>
            </a:r>
          </a:p>
          <a:p>
            <a:endParaRPr lang="en-US" dirty="0"/>
          </a:p>
          <a:p>
            <a:r>
              <a:rPr lang="en-US" dirty="0"/>
              <a:t>Future project to add solar + wind power</a:t>
            </a:r>
          </a:p>
          <a:p>
            <a:pPr lvl="1"/>
            <a:r>
              <a:rPr lang="en-US" dirty="0"/>
              <a:t>Complete upgrade to harbor electrical facilities </a:t>
            </a:r>
          </a:p>
        </p:txBody>
      </p:sp>
    </p:spTree>
    <p:extLst>
      <p:ext uri="{BB962C8B-B14F-4D97-AF65-F5344CB8AC3E}">
        <p14:creationId xmlns:p14="http://schemas.microsoft.com/office/powerpoint/2010/main" val="158494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3C909-2B82-5033-12E3-39F70A7B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Partnerships – Future Collaboration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DC44E-37A9-5216-A9B8-745930E79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438" y="2073243"/>
            <a:ext cx="10737410" cy="4103719"/>
          </a:xfrm>
        </p:spPr>
        <p:txBody>
          <a:bodyPr/>
          <a:lstStyle/>
          <a:p>
            <a:r>
              <a:rPr lang="en-US" dirty="0"/>
              <a:t>Export business creates potential for cheap backhaul </a:t>
            </a:r>
          </a:p>
          <a:p>
            <a:endParaRPr lang="en-US" dirty="0"/>
          </a:p>
          <a:p>
            <a:r>
              <a:rPr lang="en-US" dirty="0"/>
              <a:t>Expanded business activities create diverse workforce potential </a:t>
            </a:r>
          </a:p>
          <a:p>
            <a:pPr lvl="1"/>
            <a:r>
              <a:rPr lang="en-US" dirty="0"/>
              <a:t>Up to 15 new positions in town of 30</a:t>
            </a:r>
          </a:p>
          <a:p>
            <a:endParaRPr lang="en-US" i="1" dirty="0"/>
          </a:p>
          <a:p>
            <a:r>
              <a:rPr lang="en-US" i="1" dirty="0"/>
              <a:t>WorkDev partnership between City, Tribe, KANA, Businesses</a:t>
            </a:r>
          </a:p>
          <a:p>
            <a:pPr lvl="1"/>
            <a:r>
              <a:rPr lang="en-US" i="1" dirty="0"/>
              <a:t>Hopefully</a:t>
            </a:r>
          </a:p>
        </p:txBody>
      </p:sp>
    </p:spTree>
    <p:extLst>
      <p:ext uri="{BB962C8B-B14F-4D97-AF65-F5344CB8AC3E}">
        <p14:creationId xmlns:p14="http://schemas.microsoft.com/office/powerpoint/2010/main" val="354064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C513-133C-7DAD-658B-6F986DF54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49471-1FCB-3CF8-1C8E-A203B9199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Farm needs community support</a:t>
            </a:r>
          </a:p>
          <a:p>
            <a:endParaRPr lang="en-US" dirty="0"/>
          </a:p>
          <a:p>
            <a:r>
              <a:rPr lang="en-US" dirty="0"/>
              <a:t>Community can benefit from supporting local businesses </a:t>
            </a:r>
          </a:p>
          <a:p>
            <a:endParaRPr lang="en-US" dirty="0"/>
          </a:p>
          <a:p>
            <a:r>
              <a:rPr lang="en-US" dirty="0"/>
              <a:t>Together, each becomes stronger</a:t>
            </a:r>
          </a:p>
          <a:p>
            <a:endParaRPr lang="en-US" dirty="0"/>
          </a:p>
          <a:p>
            <a:r>
              <a:rPr lang="en-US" dirty="0"/>
              <a:t>My business would not succeed without public support</a:t>
            </a:r>
          </a:p>
        </p:txBody>
      </p:sp>
    </p:spTree>
    <p:extLst>
      <p:ext uri="{BB962C8B-B14F-4D97-AF65-F5344CB8AC3E}">
        <p14:creationId xmlns:p14="http://schemas.microsoft.com/office/powerpoint/2010/main" val="961829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E4C51-8BC9-A47F-1944-6280FD63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792" y="2599901"/>
            <a:ext cx="7592416" cy="1658198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4208604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1023</TotalTime>
  <Words>299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Metropolitan</vt:lpstr>
      <vt:lpstr>It Takes a Village to Start a Farm</vt:lpstr>
      <vt:lpstr>Kodiak Ocean Bounty – Brief History</vt:lpstr>
      <vt:lpstr>Partnerships – KANA, regional native nonprofit</vt:lpstr>
      <vt:lpstr>Partnerships – KIHA, regional housing auth</vt:lpstr>
      <vt:lpstr>Partnerships- LBTC, local tribe</vt:lpstr>
      <vt:lpstr>Partnerships – City, local government</vt:lpstr>
      <vt:lpstr>Partnerships – Future Collaboration </vt:lpstr>
      <vt:lpstr>Key Takeaway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takes a Village to Start a Farm</dc:title>
  <dc:creator>Erik Obrien</dc:creator>
  <cp:lastModifiedBy>Erik Obrien</cp:lastModifiedBy>
  <cp:revision>7</cp:revision>
  <dcterms:created xsi:type="dcterms:W3CDTF">2024-03-07T01:05:31Z</dcterms:created>
  <dcterms:modified xsi:type="dcterms:W3CDTF">2024-03-07T21:19:48Z</dcterms:modified>
</cp:coreProperties>
</file>