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 id="2147483808" r:id="rId5"/>
    <p:sldMasterId id="2147483827" r:id="rId6"/>
    <p:sldMasterId id="2147483922" r:id="rId7"/>
  </p:sldMasterIdLst>
  <p:notesMasterIdLst>
    <p:notesMasterId r:id="rId15"/>
  </p:notesMasterIdLst>
  <p:handoutMasterIdLst>
    <p:handoutMasterId r:id="rId16"/>
  </p:handoutMasterIdLst>
  <p:sldIdLst>
    <p:sldId id="816" r:id="rId8"/>
    <p:sldId id="790" r:id="rId9"/>
    <p:sldId id="1037" r:id="rId10"/>
    <p:sldId id="2147469950" r:id="rId11"/>
    <p:sldId id="1038" r:id="rId12"/>
    <p:sldId id="1041" r:id="rId13"/>
    <p:sldId id="214746994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517AF3E-95FE-48CA-B1E1-3EF16EDE15F4}">
          <p14:sldIdLst>
            <p14:sldId id="816"/>
            <p14:sldId id="790"/>
            <p14:sldId id="1037"/>
            <p14:sldId id="2147469950"/>
            <p14:sldId id="1038"/>
            <p14:sldId id="1041"/>
            <p14:sldId id="21474699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ACAC0D-E604-ED27-6FF3-61C49BFF54C9}" name="Becky Bitzer" initials="BB" userId="S::becky@agnewbeck.com::6672cb9c-706d-4658-a329-1d5b16caa8ea" providerId="AD"/>
  <p188:author id="{04FA7D2A-350D-BBF7-3E34-D91330DC26E3}" name="Lauren Rocco" initials="LR" userId="S::LRocco@agnewbeck.com::e24195ca-53e6-4540-ac4c-35b4b8af932b" providerId="AD"/>
  <p188:author id="{F4EA546A-340B-CF85-CCCE-2F3D1464EEC2}" name="Allensworth, Aaron (he/him)" initials="AA(" userId="S::Aaron.Allensworth@providence.org::12217538-be74-43f3-ba77-18527158f6bc" providerId="AD"/>
  <p188:author id="{A6FDE184-FE52-17B3-BB93-040C4488975B}" name="Thea Agnew Bemben" initials="TAB" userId="S::thea@agnewbeck.com::9ecd4576-efac-4e3d-be4d-ce1f536de8f6" providerId="AD"/>
  <p188:author id="{82C708A7-BAE2-F8A9-19E2-5058372B379A}" name="Kirsten Cohen" initials="KC" userId="S::kirsten@agnewbeck.com::cad0b435-0d54-4e6e-9d26-3fcd7ff05517" providerId="AD"/>
  <p188:author id="{A5E730E4-EAC3-A904-7ADB-DD7FC1060956}" name="Megan Carlson" initials="MC" userId="S::megan@agnewbeck.com::cc208832-d822-446e-b61b-dd52b3761d4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cky Bitzer" initials="BB" lastIdx="25" clrIdx="0">
    <p:extLst>
      <p:ext uri="{19B8F6BF-5375-455C-9EA6-DF929625EA0E}">
        <p15:presenceInfo xmlns:p15="http://schemas.microsoft.com/office/powerpoint/2012/main" userId="S::becky@agnewbeck.com::6672cb9c-706d-4658-a329-1d5b16caa8ea" providerId="AD"/>
      </p:ext>
    </p:extLst>
  </p:cmAuthor>
  <p:cmAuthor id="2" name="Tanya Iden" initials="TI" lastIdx="2" clrIdx="1">
    <p:extLst>
      <p:ext uri="{19B8F6BF-5375-455C-9EA6-DF929625EA0E}">
        <p15:presenceInfo xmlns:p15="http://schemas.microsoft.com/office/powerpoint/2012/main" userId="S::tanya@agnewbeck.com::0c1648b3-f6a9-4067-9b0e-714188012678" providerId="AD"/>
      </p:ext>
    </p:extLst>
  </p:cmAuthor>
  <p:cmAuthor id="3" name="Thea Agnew Bemben" initials="TAB" lastIdx="28" clrIdx="2">
    <p:extLst>
      <p:ext uri="{19B8F6BF-5375-455C-9EA6-DF929625EA0E}">
        <p15:presenceInfo xmlns:p15="http://schemas.microsoft.com/office/powerpoint/2012/main" userId="S::thea@agnewbeck.com::9ecd4576-efac-4e3d-be4d-ce1f536de8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780"/>
    <a:srgbClr val="E7690B"/>
    <a:srgbClr val="009FC2"/>
    <a:srgbClr val="FFFFFF"/>
    <a:srgbClr val="007434"/>
    <a:srgbClr val="538085"/>
    <a:srgbClr val="00748E"/>
    <a:srgbClr val="C00000"/>
    <a:srgbClr val="937F75"/>
    <a:srgbClr val="6FC6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0E92D-AC64-19D7-A933-717446490D15}" v="6" dt="2024-03-07T02:18:50.736"/>
    <p1510:client id="{0E0950A9-361F-C4FB-364F-C236DACA2306}" v="67" dt="2024-03-07T02:17:09.591"/>
    <p1510:client id="{540F90B3-F5E0-8728-3BC5-920B77588200}" v="91" dt="2024-03-06T23:42:32.2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820EF35-C66B-4BD3-B06B-6E1422624CC2}" type="datetimeFigureOut">
              <a:rPr lang="en-US" smtClean="0"/>
              <a:pPr/>
              <a:t>3/6/2024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BA9C278-8D87-4F2E-9D00-93AF9B6C4BB7}" type="slidenum">
              <a:rPr lang="en-US" smtClean="0"/>
              <a:pPr/>
              <a:t>‹#›</a:t>
            </a:fld>
            <a:endParaRPr lang="en-US"/>
          </a:p>
        </p:txBody>
      </p:sp>
    </p:spTree>
    <p:extLst>
      <p:ext uri="{BB962C8B-B14F-4D97-AF65-F5344CB8AC3E}">
        <p14:creationId xmlns:p14="http://schemas.microsoft.com/office/powerpoint/2010/main" val="16210354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61D5C5A-1A4F-444C-B128-31315DEEEEF8}" type="datetimeFigureOut">
              <a:rPr lang="en-US" smtClean="0"/>
              <a:pPr/>
              <a:t>3/6/2024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F77EC01-A7FA-4892-B6A9-201197C8D7B1}" type="slidenum">
              <a:rPr lang="en-US" smtClean="0"/>
              <a:pPr/>
              <a:t>‹#›</a:t>
            </a:fld>
            <a:endParaRPr lang="en-US"/>
          </a:p>
        </p:txBody>
      </p:sp>
    </p:spTree>
    <p:extLst>
      <p:ext uri="{BB962C8B-B14F-4D97-AF65-F5344CB8AC3E}">
        <p14:creationId xmlns:p14="http://schemas.microsoft.com/office/powerpoint/2010/main" val="26444794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77EC01-A7FA-4892-B6A9-201197C8D7B1}" type="slidenum">
              <a:rPr lang="en-US" smtClean="0"/>
              <a:pPr/>
              <a:t>1</a:t>
            </a:fld>
            <a:endParaRPr lang="en-US"/>
          </a:p>
        </p:txBody>
      </p:sp>
    </p:spTree>
    <p:extLst>
      <p:ext uri="{BB962C8B-B14F-4D97-AF65-F5344CB8AC3E}">
        <p14:creationId xmlns:p14="http://schemas.microsoft.com/office/powerpoint/2010/main" val="4237374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does this look like in practice? The goal is to design and implement a behavioral health crisis response system analogous to the physical health system. If you fall and break your leg, you call 9-1-1, EMS responds, takes you to an ED and the ED can admit you to an appropriate unit if necessary. With Crisis Now, the same sort of system will become available for individuals in behavioral health crisis. </a:t>
            </a:r>
          </a:p>
        </p:txBody>
      </p:sp>
      <p:sp>
        <p:nvSpPr>
          <p:cNvPr id="4" name="Slide Number Placeholder 3"/>
          <p:cNvSpPr>
            <a:spLocks noGrp="1"/>
          </p:cNvSpPr>
          <p:nvPr>
            <p:ph type="sldNum" sz="quarter" idx="5"/>
          </p:nvPr>
        </p:nvSpPr>
        <p:spPr/>
        <p:txBody>
          <a:bodyPr/>
          <a:lstStyle/>
          <a:p>
            <a:fld id="{9F77EC01-A7FA-4892-B6A9-201197C8D7B1}" type="slidenum">
              <a:rPr lang="en-US" smtClean="0"/>
              <a:pPr/>
              <a:t>2</a:t>
            </a:fld>
            <a:endParaRPr lang="en-US"/>
          </a:p>
        </p:txBody>
      </p:sp>
    </p:spTree>
    <p:extLst>
      <p:ext uri="{BB962C8B-B14F-4D97-AF65-F5344CB8AC3E}">
        <p14:creationId xmlns:p14="http://schemas.microsoft.com/office/powerpoint/2010/main" val="3653568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Segoe UI" panose="020B0502040204020203" pitchFamily="34" charset="0"/>
              </a:rPr>
              <a:t>Arriving at an initiative to transform behavioral health crisis care in Alaska grew out of studies completed in 2017 and 2018 related to psychiatric boarding in hospital emergency departments around the state and increasing wait times in correctional settings for individuals deemed incompetent to stand trial. Recognizing a need to reduce the number of individuals with behavioral health concerns being seen in hospital and correctional settings, and in conjunction with new services available under the 1115 waiver, the Trust contracted with RI in 2019 to conduct an assessment of Alaska’s behavioral health crisis system and begin to educate stakeholders about the Crisis Now framework. In 2020, the Trust contracted with Agnew::Beck to provide project management support to the initiative. Agnew::Beck developed a workplan based on the recommendations in the RI report that addresses community and systems level objectives, and convened a series of stakeholder workgroups in Anchorage, mat-</a:t>
            </a:r>
            <a:r>
              <a:rPr lang="en-US" sz="1800" err="1">
                <a:effectLst/>
                <a:latin typeface="Segoe UI" panose="020B0502040204020203" pitchFamily="34" charset="0"/>
              </a:rPr>
              <a:t>Su</a:t>
            </a:r>
            <a:r>
              <a:rPr lang="en-US" sz="1800">
                <a:effectLst/>
                <a:latin typeface="Segoe UI" panose="020B0502040204020203" pitchFamily="34" charset="0"/>
              </a:rPr>
              <a:t> and Fairbanks to support community understanding of the framework and how it might build on or enhance existing community resources. Since those original workgroup meetings, the Trust has funded community coordinator positions in three communities, mobile crisis teams have launched in Anchorage and Fairbanks and HB 172 passed, paving the way for no-wrong door crisis stabilization outside of a hospital setting. We’ll hear more about these accomplishments and the amazing working happening in our communities later today, but for now, we’ll provide more context for the work happening around the state. </a:t>
            </a:r>
            <a:br>
              <a:rPr lang="en-US" sz="1800">
                <a:effectLst/>
                <a:latin typeface="Segoe UI" panose="020B0502040204020203" pitchFamily="34" charset="0"/>
              </a:rPr>
            </a:br>
            <a:endParaRPr lang="en-US"/>
          </a:p>
        </p:txBody>
      </p:sp>
      <p:sp>
        <p:nvSpPr>
          <p:cNvPr id="4" name="Slide Number Placeholder 3"/>
          <p:cNvSpPr>
            <a:spLocks noGrp="1"/>
          </p:cNvSpPr>
          <p:nvPr>
            <p:ph type="sldNum" sz="quarter" idx="5"/>
          </p:nvPr>
        </p:nvSpPr>
        <p:spPr/>
        <p:txBody>
          <a:bodyPr/>
          <a:lstStyle/>
          <a:p>
            <a:fld id="{9F77EC01-A7FA-4892-B6A9-201197C8D7B1}" type="slidenum">
              <a:rPr lang="en-US" smtClean="0"/>
              <a:pPr/>
              <a:t>3</a:t>
            </a:fld>
            <a:endParaRPr lang="en-US"/>
          </a:p>
        </p:txBody>
      </p:sp>
    </p:spTree>
    <p:extLst>
      <p:ext uri="{BB962C8B-B14F-4D97-AF65-F5344CB8AC3E}">
        <p14:creationId xmlns:p14="http://schemas.microsoft.com/office/powerpoint/2010/main" val="815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systems level, some initiatives Agnew::Beck and the Trust are supporting include development of a trailing toolkit for crisis service operators, development of logic models and a performance monitoring plan for each service component to help organizations and communities think strategically about the data they will need to collect to inform service and system performance and identification of advocacy priorities including…. </a:t>
            </a:r>
          </a:p>
        </p:txBody>
      </p:sp>
      <p:sp>
        <p:nvSpPr>
          <p:cNvPr id="4" name="Slide Number Placeholder 3"/>
          <p:cNvSpPr>
            <a:spLocks noGrp="1"/>
          </p:cNvSpPr>
          <p:nvPr>
            <p:ph type="sldNum" sz="quarter" idx="5"/>
          </p:nvPr>
        </p:nvSpPr>
        <p:spPr/>
        <p:txBody>
          <a:bodyPr/>
          <a:lstStyle/>
          <a:p>
            <a:fld id="{9F77EC01-A7FA-4892-B6A9-201197C8D7B1}" type="slidenum">
              <a:rPr lang="en-US" smtClean="0"/>
              <a:pPr/>
              <a:t>4</a:t>
            </a:fld>
            <a:endParaRPr lang="en-US"/>
          </a:p>
        </p:txBody>
      </p:sp>
    </p:spTree>
    <p:extLst>
      <p:ext uri="{BB962C8B-B14F-4D97-AF65-F5344CB8AC3E}">
        <p14:creationId xmlns:p14="http://schemas.microsoft.com/office/powerpoint/2010/main" val="2182125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2019, the Trust started planning in 3 communities: Anchorage, Mat-Su and Fairbanks; Now community-level planning efforts are underway in Juneau and Ketchikan, service implementation planning is occurring in Kotzebue (MA), in the Copper Basin (Copper River Native Assoc MIH), plus initial conversations in Kenai, Unalaska, Prince of Wales </a:t>
            </a:r>
          </a:p>
        </p:txBody>
      </p:sp>
      <p:sp>
        <p:nvSpPr>
          <p:cNvPr id="4" name="Slide Number Placeholder 3"/>
          <p:cNvSpPr>
            <a:spLocks noGrp="1"/>
          </p:cNvSpPr>
          <p:nvPr>
            <p:ph type="sldNum" sz="quarter" idx="5"/>
          </p:nvPr>
        </p:nvSpPr>
        <p:spPr/>
        <p:txBody>
          <a:bodyPr/>
          <a:lstStyle/>
          <a:p>
            <a:fld id="{9F77EC01-A7FA-4892-B6A9-201197C8D7B1}" type="slidenum">
              <a:rPr lang="en-US" smtClean="0"/>
              <a:pPr/>
              <a:t>5</a:t>
            </a:fld>
            <a:endParaRPr lang="en-US"/>
          </a:p>
        </p:txBody>
      </p:sp>
    </p:spTree>
    <p:extLst>
      <p:ext uri="{BB962C8B-B14F-4D97-AF65-F5344CB8AC3E}">
        <p14:creationId xmlns:p14="http://schemas.microsoft.com/office/powerpoint/2010/main" val="148216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latin typeface="Segoe UI" panose="020B0502040204020203" pitchFamily="34" charset="0"/>
              </a:rPr>
              <a:t>We started with the framework of Crisis Now, but part of the community-level work is adapting that to the needs and resources of </a:t>
            </a:r>
            <a:r>
              <a:rPr lang="en-US" err="1">
                <a:effectLst/>
                <a:latin typeface="Segoe UI" panose="020B0502040204020203" pitchFamily="34" charset="0"/>
              </a:rPr>
              <a:t>eachcommunity</a:t>
            </a:r>
            <a:r>
              <a:rPr lang="en-US">
                <a:effectLst/>
                <a:latin typeface="Segoe UI" panose="020B0502040204020203" pitchFamily="34" charset="0"/>
              </a:rPr>
              <a:t> or region. I won’t go through all of this in detail, but want to highlight a few areas of working happening in these communities: </a:t>
            </a:r>
          </a:p>
          <a:p>
            <a:r>
              <a:rPr lang="en-US">
                <a:effectLst/>
                <a:latin typeface="Segoe UI" panose="020B0502040204020203" pitchFamily="34" charset="0"/>
              </a:rPr>
              <a:t>- For of the five communities have started transferring calls to 911 that meet identified criteria to the </a:t>
            </a:r>
            <a:r>
              <a:rPr lang="en-US" err="1">
                <a:effectLst/>
                <a:latin typeface="Segoe UI" panose="020B0502040204020203" pitchFamily="34" charset="0"/>
              </a:rPr>
              <a:t>Alaksa</a:t>
            </a:r>
            <a:r>
              <a:rPr lang="en-US">
                <a:effectLst/>
                <a:latin typeface="Segoe UI" panose="020B0502040204020203" pitchFamily="34" charset="0"/>
              </a:rPr>
              <a:t> Careline, instead of dispatching an emergency services response. Careline also recently opened a satellite office in Wasilla – historically only having a physical presence in Fairbanks. </a:t>
            </a:r>
          </a:p>
          <a:p>
            <a:r>
              <a:rPr lang="en-US">
                <a:effectLst/>
                <a:latin typeface="Segoe UI" panose="020B0502040204020203" pitchFamily="34" charset="0"/>
              </a:rPr>
              <a:t>- In Anchorage: SCF + Prov still working towards opening programs – you’ll hear more from Lauren Anderson with providence shortly; APD has added more capacity to their co-response Mobile Intervention Team – social worker and police officer and AFD is also staffing up to provide more coverage via the MCT (clinician and EMT/paramedic)</a:t>
            </a:r>
          </a:p>
          <a:p>
            <a:r>
              <a:rPr lang="en-US">
                <a:effectLst/>
                <a:latin typeface="Segoe UI" panose="020B0502040204020203" pitchFamily="34" charset="0"/>
              </a:rPr>
              <a:t>Fairbanks: Community is really invested in brining a no-wrong door model to the community. The current provider provides low-barrier access to 23-hour crisis stabilization and offers crisis residential services but only for voluntary individuals.  </a:t>
            </a:r>
          </a:p>
          <a:p>
            <a:r>
              <a:rPr lang="en-US">
                <a:effectLst/>
                <a:latin typeface="Segoe UI" panose="020B0502040204020203" pitchFamily="34" charset="0"/>
              </a:rPr>
              <a:t>- As you’ll see here, Juneau and Ketchikan are preparing to use the mobile integrated health model with a behavioral health component as their mobile response strategy. </a:t>
            </a:r>
          </a:p>
          <a:p>
            <a:r>
              <a:rPr lang="en-US"/>
              <a:t>A lot of great work happening around the state and just really want to appreciate the providers and community coordinators who are putting in countless hours to bring this new services online in a coordinated way. </a:t>
            </a:r>
          </a:p>
        </p:txBody>
      </p:sp>
      <p:sp>
        <p:nvSpPr>
          <p:cNvPr id="4" name="Slide Number Placeholder 3"/>
          <p:cNvSpPr>
            <a:spLocks noGrp="1"/>
          </p:cNvSpPr>
          <p:nvPr>
            <p:ph type="sldNum" sz="quarter" idx="5"/>
          </p:nvPr>
        </p:nvSpPr>
        <p:spPr/>
        <p:txBody>
          <a:bodyPr/>
          <a:lstStyle/>
          <a:p>
            <a:fld id="{9F77EC01-A7FA-4892-B6A9-201197C8D7B1}" type="slidenum">
              <a:rPr lang="en-US" smtClean="0"/>
              <a:pPr/>
              <a:t>6</a:t>
            </a:fld>
            <a:endParaRPr lang="en-US"/>
          </a:p>
        </p:txBody>
      </p:sp>
    </p:spTree>
    <p:extLst>
      <p:ext uri="{BB962C8B-B14F-4D97-AF65-F5344CB8AC3E}">
        <p14:creationId xmlns:p14="http://schemas.microsoft.com/office/powerpoint/2010/main" val="1776794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I turn it over to some of our providers on the call today, just wanted to share some key contacts and opportunities to continue engagement in this work. </a:t>
            </a:r>
          </a:p>
        </p:txBody>
      </p:sp>
      <p:sp>
        <p:nvSpPr>
          <p:cNvPr id="4" name="Slide Number Placeholder 3"/>
          <p:cNvSpPr>
            <a:spLocks noGrp="1"/>
          </p:cNvSpPr>
          <p:nvPr>
            <p:ph type="sldNum" sz="quarter" idx="5"/>
          </p:nvPr>
        </p:nvSpPr>
        <p:spPr/>
        <p:txBody>
          <a:bodyPr/>
          <a:lstStyle/>
          <a:p>
            <a:fld id="{9F77EC01-A7FA-4892-B6A9-201197C8D7B1}" type="slidenum">
              <a:rPr lang="en-US" smtClean="0"/>
              <a:pPr/>
              <a:t>7</a:t>
            </a:fld>
            <a:endParaRPr lang="en-US"/>
          </a:p>
        </p:txBody>
      </p:sp>
    </p:spTree>
    <p:extLst>
      <p:ext uri="{BB962C8B-B14F-4D97-AF65-F5344CB8AC3E}">
        <p14:creationId xmlns:p14="http://schemas.microsoft.com/office/powerpoint/2010/main" val="3076609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382627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Title 1"/>
          <p:cNvSpPr>
            <a:spLocks noGrp="1"/>
          </p:cNvSpPr>
          <p:nvPr>
            <p:ph type="ctrTitle" hasCustomPrompt="1"/>
          </p:nvPr>
        </p:nvSpPr>
        <p:spPr>
          <a:xfrm>
            <a:off x="685800" y="900929"/>
            <a:ext cx="6400800" cy="2248834"/>
          </a:xfrm>
        </p:spPr>
        <p:txBody>
          <a:bodyPr anchor="t"/>
          <a:lstStyle>
            <a:lvl1pPr>
              <a:defRPr sz="4400" baseline="0"/>
            </a:lvl1pPr>
          </a:lstStyle>
          <a:p>
            <a:r>
              <a:rPr lang="en-US"/>
              <a:t>Title Goes Here</a:t>
            </a:r>
            <a:br>
              <a:rPr lang="en-US"/>
            </a:br>
            <a:endParaRPr lang="en-US"/>
          </a:p>
        </p:txBody>
      </p:sp>
      <p:sp>
        <p:nvSpPr>
          <p:cNvPr id="3" name="Subtitle 2"/>
          <p:cNvSpPr>
            <a:spLocks noGrp="1"/>
          </p:cNvSpPr>
          <p:nvPr>
            <p:ph type="subTitle" idx="1" hasCustomPrompt="1"/>
          </p:nvPr>
        </p:nvSpPr>
        <p:spPr>
          <a:xfrm>
            <a:off x="685801" y="5957071"/>
            <a:ext cx="3886199" cy="418431"/>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Date</a:t>
            </a:r>
          </a:p>
        </p:txBody>
      </p:sp>
      <p:sp>
        <p:nvSpPr>
          <p:cNvPr id="22" name="Rectangle 21"/>
          <p:cNvSpPr/>
          <p:nvPr/>
        </p:nvSpPr>
        <p:spPr>
          <a:xfrm>
            <a:off x="0" y="6439570"/>
            <a:ext cx="9144000" cy="4184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5" name="Text Placeholder 4">
            <a:extLst>
              <a:ext uri="{FF2B5EF4-FFF2-40B4-BE49-F238E27FC236}">
                <a16:creationId xmlns:a16="http://schemas.microsoft.com/office/drawing/2014/main" id="{0EA36C35-78AE-48A5-81B4-FE59F8681806}"/>
              </a:ext>
            </a:extLst>
          </p:cNvPr>
          <p:cNvSpPr>
            <a:spLocks noGrp="1"/>
          </p:cNvSpPr>
          <p:nvPr>
            <p:ph type="body" sz="quarter" idx="10" hasCustomPrompt="1"/>
          </p:nvPr>
        </p:nvSpPr>
        <p:spPr>
          <a:xfrm>
            <a:off x="685800" y="4506248"/>
            <a:ext cx="2663825" cy="792163"/>
          </a:xfrm>
        </p:spPr>
        <p:txBody>
          <a:bodyPr>
            <a:normAutofit/>
          </a:bodyPr>
          <a:lstStyle>
            <a:lvl1pPr>
              <a:defRPr sz="1600"/>
            </a:lvl1pPr>
            <a:lvl5pPr>
              <a:defRPr/>
            </a:lvl5pPr>
          </a:lstStyle>
          <a:p>
            <a:pPr lvl="0"/>
            <a:r>
              <a:rPr lang="en-US"/>
              <a:t>Presenter Name(s)</a:t>
            </a:r>
          </a:p>
        </p:txBody>
      </p:sp>
      <p:sp>
        <p:nvSpPr>
          <p:cNvPr id="9" name="Text Placeholder 8">
            <a:extLst>
              <a:ext uri="{FF2B5EF4-FFF2-40B4-BE49-F238E27FC236}">
                <a16:creationId xmlns:a16="http://schemas.microsoft.com/office/drawing/2014/main" id="{488F30A7-3C2C-4CF1-BE22-85DCE2DEBF50}"/>
              </a:ext>
            </a:extLst>
          </p:cNvPr>
          <p:cNvSpPr>
            <a:spLocks noGrp="1"/>
          </p:cNvSpPr>
          <p:nvPr>
            <p:ph type="body" sz="quarter" idx="11" hasCustomPrompt="1"/>
          </p:nvPr>
        </p:nvSpPr>
        <p:spPr>
          <a:xfrm>
            <a:off x="685800" y="5315996"/>
            <a:ext cx="3886200" cy="641075"/>
          </a:xfrm>
        </p:spPr>
        <p:txBody>
          <a:bodyPr>
            <a:normAutofit/>
          </a:bodyPr>
          <a:lstStyle>
            <a:lvl1pPr>
              <a:defRPr sz="1600"/>
            </a:lvl1pPr>
          </a:lstStyle>
          <a:p>
            <a:pPr lvl="0"/>
            <a:r>
              <a:rPr lang="en-US"/>
              <a:t>Prepared for:</a:t>
            </a:r>
            <a:br>
              <a:rPr lang="en-US"/>
            </a:br>
            <a:r>
              <a:rPr lang="en-US"/>
              <a:t>Client Name</a:t>
            </a:r>
          </a:p>
        </p:txBody>
      </p:sp>
      <p:sp>
        <p:nvSpPr>
          <p:cNvPr id="24" name="Rectangle 23">
            <a:extLst>
              <a:ext uri="{FF2B5EF4-FFF2-40B4-BE49-F238E27FC236}">
                <a16:creationId xmlns:a16="http://schemas.microsoft.com/office/drawing/2014/main" id="{749C3180-ABAD-42F1-9B91-74E4AF7B2E78}"/>
              </a:ext>
            </a:extLst>
          </p:cNvPr>
          <p:cNvSpPr/>
          <p:nvPr userDrawn="1"/>
        </p:nvSpPr>
        <p:spPr>
          <a:xfrm>
            <a:off x="0" y="6439570"/>
            <a:ext cx="9144000" cy="41843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38" name="Picture 37" descr="A picture containing drawing&#10;&#10;Description automatically generated">
            <a:extLst>
              <a:ext uri="{FF2B5EF4-FFF2-40B4-BE49-F238E27FC236}">
                <a16:creationId xmlns:a16="http://schemas.microsoft.com/office/drawing/2014/main" id="{19F303A0-6692-4D9D-9897-98701703FB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72017" y="5165617"/>
            <a:ext cx="3002280" cy="941832"/>
          </a:xfrm>
          <a:prstGeom prst="rect">
            <a:avLst/>
          </a:prstGeom>
        </p:spPr>
      </p:pic>
    </p:spTree>
    <p:extLst>
      <p:ext uri="{BB962C8B-B14F-4D97-AF65-F5344CB8AC3E}">
        <p14:creationId xmlns:p14="http://schemas.microsoft.com/office/powerpoint/2010/main" val="165472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with Sourc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7F8871-27EE-46A0-9E02-FD6C928118BA}"/>
              </a:ext>
            </a:extLst>
          </p:cNvPr>
          <p:cNvSpPr>
            <a:spLocks noGrp="1"/>
          </p:cNvSpPr>
          <p:nvPr>
            <p:ph type="body" sz="quarter" idx="10" hasCustomPrompt="1"/>
          </p:nvPr>
        </p:nvSpPr>
        <p:spPr>
          <a:xfrm>
            <a:off x="477838" y="6461307"/>
            <a:ext cx="6475412" cy="189537"/>
          </a:xfrm>
        </p:spPr>
        <p:txBody>
          <a:bodyPr anchor="ctr">
            <a:noAutofit/>
          </a:bodyPr>
          <a:lstStyle>
            <a:lvl1pPr algn="l">
              <a:defRPr sz="1050">
                <a:solidFill>
                  <a:schemeClr val="tx1"/>
                </a:solidFill>
              </a:defRPr>
            </a:lvl1pPr>
            <a:lvl2pPr marL="457200" indent="0">
              <a:buNone/>
              <a:defRPr/>
            </a:lvl2pPr>
            <a:lvl5pPr marL="1828800" indent="0">
              <a:buNone/>
              <a:defRPr/>
            </a:lvl5pPr>
          </a:lstStyle>
          <a:p>
            <a:pPr lvl="0"/>
            <a:r>
              <a:rPr lang="en-US"/>
              <a:t>Source:</a:t>
            </a:r>
          </a:p>
        </p:txBody>
      </p:sp>
      <p:sp>
        <p:nvSpPr>
          <p:cNvPr id="2" name="Footer Placeholder 1">
            <a:extLst>
              <a:ext uri="{FF2B5EF4-FFF2-40B4-BE49-F238E27FC236}">
                <a16:creationId xmlns:a16="http://schemas.microsoft.com/office/drawing/2014/main" id="{B5F3ABFD-A462-4997-85BC-BF4AAA6952A0}"/>
              </a:ext>
            </a:extLst>
          </p:cNvPr>
          <p:cNvSpPr>
            <a:spLocks noGrp="1"/>
          </p:cNvSpPr>
          <p:nvPr>
            <p:ph type="ftr" sz="quarter" idx="11"/>
          </p:nvPr>
        </p:nvSpPr>
        <p:spPr>
          <a:xfrm>
            <a:off x="4376420" y="6461308"/>
            <a:ext cx="3853179" cy="189537"/>
          </a:xfrm>
        </p:spPr>
        <p:txBody>
          <a:bodyPr/>
          <a:lstStyle/>
          <a:p>
            <a:r>
              <a:rPr lang="en-US"/>
              <a:t>Agnew::Beck    | </a:t>
            </a:r>
          </a:p>
        </p:txBody>
      </p:sp>
      <p:sp>
        <p:nvSpPr>
          <p:cNvPr id="4" name="Slide Number Placeholder 3">
            <a:extLst>
              <a:ext uri="{FF2B5EF4-FFF2-40B4-BE49-F238E27FC236}">
                <a16:creationId xmlns:a16="http://schemas.microsoft.com/office/drawing/2014/main" id="{AA528A13-00D7-43DB-9B06-2FD5148F5CA7}"/>
              </a:ext>
            </a:extLst>
          </p:cNvPr>
          <p:cNvSpPr>
            <a:spLocks noGrp="1"/>
          </p:cNvSpPr>
          <p:nvPr>
            <p:ph type="sldNum" sz="quarter" idx="12"/>
          </p:nvPr>
        </p:nvSpPr>
        <p:spPr/>
        <p:txBody>
          <a:bodyPr/>
          <a:lstStyle/>
          <a:p>
            <a:fld id="{04065135-979E-4F69-87AD-40192FE51752}" type="slidenum">
              <a:rPr lang="en-US" smtClean="0"/>
              <a:pPr/>
              <a:t>‹#›</a:t>
            </a:fld>
            <a:endParaRPr lang="en-US"/>
          </a:p>
        </p:txBody>
      </p:sp>
    </p:spTree>
    <p:extLst>
      <p:ext uri="{BB962C8B-B14F-4D97-AF65-F5344CB8AC3E}">
        <p14:creationId xmlns:p14="http://schemas.microsoft.com/office/powerpoint/2010/main" val="3079895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icture Fullscree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FAFCA35-41D0-4786-B24F-2C5D51189060}"/>
              </a:ext>
            </a:extLst>
          </p:cNvPr>
          <p:cNvSpPr>
            <a:spLocks noGrp="1"/>
          </p:cNvSpPr>
          <p:nvPr>
            <p:ph type="pic" sz="quarter" idx="10"/>
          </p:nvPr>
        </p:nvSpPr>
        <p:spPr>
          <a:xfrm>
            <a:off x="0" y="0"/>
            <a:ext cx="9144000" cy="6858000"/>
          </a:xfrm>
        </p:spPr>
        <p:txBody>
          <a:bodyPr/>
          <a:lstStyle/>
          <a:p>
            <a:r>
              <a:rPr lang="en-US"/>
              <a:t>Click icon to add picture</a:t>
            </a:r>
          </a:p>
        </p:txBody>
      </p:sp>
      <p:sp>
        <p:nvSpPr>
          <p:cNvPr id="5" name="Text Placeholder 4">
            <a:extLst>
              <a:ext uri="{FF2B5EF4-FFF2-40B4-BE49-F238E27FC236}">
                <a16:creationId xmlns:a16="http://schemas.microsoft.com/office/drawing/2014/main" id="{B3DD5A5B-6B97-4B35-941A-8164A290FEBC}"/>
              </a:ext>
            </a:extLst>
          </p:cNvPr>
          <p:cNvSpPr>
            <a:spLocks noGrp="1"/>
          </p:cNvSpPr>
          <p:nvPr>
            <p:ph type="body" sz="quarter" idx="11"/>
          </p:nvPr>
        </p:nvSpPr>
        <p:spPr>
          <a:xfrm>
            <a:off x="810228" y="1632734"/>
            <a:ext cx="4814888" cy="1376362"/>
          </a:xfrm>
        </p:spPr>
        <p:txBody>
          <a:bodyPr/>
          <a:lstStyle/>
          <a:p>
            <a:pPr lvl="0"/>
            <a:r>
              <a:rPr lang="en-US"/>
              <a:t>Click to edit Master text styles</a:t>
            </a:r>
          </a:p>
        </p:txBody>
      </p:sp>
    </p:spTree>
    <p:extLst>
      <p:ext uri="{BB962C8B-B14F-4D97-AF65-F5344CB8AC3E}">
        <p14:creationId xmlns:p14="http://schemas.microsoft.com/office/powerpoint/2010/main" val="4089810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592FD07-FE06-456F-AB82-0C7FA14FA71F}"/>
              </a:ext>
            </a:extLst>
          </p:cNvPr>
          <p:cNvSpPr>
            <a:spLocks noGrp="1"/>
          </p:cNvSpPr>
          <p:nvPr>
            <p:ph type="body" sz="quarter" idx="12" hasCustomPrompt="1"/>
          </p:nvPr>
        </p:nvSpPr>
        <p:spPr>
          <a:xfrm>
            <a:off x="2242038" y="1801813"/>
            <a:ext cx="6459050" cy="3948356"/>
          </a:xfrm>
        </p:spPr>
        <p:txBody>
          <a:bodyPr>
            <a:normAutofit/>
          </a:bodyPr>
          <a:lstStyle>
            <a:lvl1pPr>
              <a:defRPr sz="3600" i="1">
                <a:solidFill>
                  <a:schemeClr val="bg1"/>
                </a:solidFill>
              </a:defRPr>
            </a:lvl1pPr>
          </a:lstStyle>
          <a:p>
            <a:pPr lvl="0"/>
            <a:r>
              <a:rPr lang="en-US"/>
              <a:t>“Insert quote or key takeaway here”</a:t>
            </a:r>
          </a:p>
        </p:txBody>
      </p:sp>
      <p:sp>
        <p:nvSpPr>
          <p:cNvPr id="7" name="Title 6">
            <a:extLst>
              <a:ext uri="{FF2B5EF4-FFF2-40B4-BE49-F238E27FC236}">
                <a16:creationId xmlns:a16="http://schemas.microsoft.com/office/drawing/2014/main" id="{72B17DEB-6667-4DCB-91FC-83978035B02C}"/>
              </a:ext>
            </a:extLst>
          </p:cNvPr>
          <p:cNvSpPr>
            <a:spLocks noGrp="1"/>
          </p:cNvSpPr>
          <p:nvPr>
            <p:ph type="title" hasCustomPrompt="1"/>
          </p:nvPr>
        </p:nvSpPr>
        <p:spPr/>
        <p:txBody>
          <a:bodyPr>
            <a:normAutofit/>
          </a:bodyPr>
          <a:lstStyle>
            <a:lvl1pPr>
              <a:defRPr sz="2000">
                <a:solidFill>
                  <a:schemeClr val="bg1"/>
                </a:solidFill>
              </a:defRPr>
            </a:lvl1pPr>
          </a:lstStyle>
          <a:p>
            <a:r>
              <a:rPr lang="en-US"/>
              <a:t>Quote or Key Takeaway</a:t>
            </a:r>
          </a:p>
        </p:txBody>
      </p:sp>
    </p:spTree>
    <p:extLst>
      <p:ext uri="{BB962C8B-B14F-4D97-AF65-F5344CB8AC3E}">
        <p14:creationId xmlns:p14="http://schemas.microsoft.com/office/powerpoint/2010/main" val="824920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otes">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7533A-651B-4636-A8C1-7C6007774DA2}"/>
              </a:ext>
            </a:extLst>
          </p:cNvPr>
          <p:cNvSpPr>
            <a:spLocks noGrp="1"/>
          </p:cNvSpPr>
          <p:nvPr>
            <p:ph type="title" hasCustomPrompt="1"/>
          </p:nvPr>
        </p:nvSpPr>
        <p:spPr>
          <a:xfrm>
            <a:off x="470850" y="274640"/>
            <a:ext cx="8229600" cy="719135"/>
          </a:xfrm>
        </p:spPr>
        <p:txBody>
          <a:bodyPr>
            <a:normAutofit/>
          </a:bodyPr>
          <a:lstStyle>
            <a:lvl1pPr>
              <a:defRPr sz="2800">
                <a:solidFill>
                  <a:schemeClr val="bg1"/>
                </a:solidFill>
              </a:defRPr>
            </a:lvl1pPr>
          </a:lstStyle>
          <a:p>
            <a:r>
              <a:rPr lang="en-US"/>
              <a:t>NOTES</a:t>
            </a:r>
          </a:p>
        </p:txBody>
      </p:sp>
      <p:sp>
        <p:nvSpPr>
          <p:cNvPr id="3" name="Slide Number Placeholder 2">
            <a:extLst>
              <a:ext uri="{FF2B5EF4-FFF2-40B4-BE49-F238E27FC236}">
                <a16:creationId xmlns:a16="http://schemas.microsoft.com/office/drawing/2014/main" id="{5241065F-16D4-424B-A31D-7DB2B723FAEE}"/>
              </a:ext>
            </a:extLst>
          </p:cNvPr>
          <p:cNvSpPr>
            <a:spLocks noGrp="1"/>
          </p:cNvSpPr>
          <p:nvPr>
            <p:ph type="sldNum" sz="quarter" idx="10"/>
          </p:nvPr>
        </p:nvSpPr>
        <p:spPr/>
        <p:txBody>
          <a:bodyPr/>
          <a:lstStyle>
            <a:lvl1pPr>
              <a:defRPr>
                <a:solidFill>
                  <a:schemeClr val="bg1"/>
                </a:solidFill>
              </a:defRPr>
            </a:lvl1pPr>
          </a:lstStyle>
          <a:p>
            <a:fld id="{04065135-979E-4F69-87AD-40192FE51752}" type="slidenum">
              <a:rPr lang="en-US" smtClean="0"/>
              <a:pPr/>
              <a:t>‹#›</a:t>
            </a:fld>
            <a:endParaRPr lang="en-US"/>
          </a:p>
        </p:txBody>
      </p:sp>
      <p:sp>
        <p:nvSpPr>
          <p:cNvPr id="4" name="Footer Placeholder 3">
            <a:extLst>
              <a:ext uri="{FF2B5EF4-FFF2-40B4-BE49-F238E27FC236}">
                <a16:creationId xmlns:a16="http://schemas.microsoft.com/office/drawing/2014/main" id="{4D8FFF0E-D141-4BD4-ACAE-55BFE71A2455}"/>
              </a:ext>
            </a:extLst>
          </p:cNvPr>
          <p:cNvSpPr>
            <a:spLocks noGrp="1"/>
          </p:cNvSpPr>
          <p:nvPr>
            <p:ph type="ftr" sz="quarter" idx="11"/>
          </p:nvPr>
        </p:nvSpPr>
        <p:spPr/>
        <p:txBody>
          <a:bodyPr/>
          <a:lstStyle>
            <a:lvl1pPr>
              <a:defRPr>
                <a:solidFill>
                  <a:schemeClr val="bg1"/>
                </a:solidFill>
              </a:defRPr>
            </a:lvl1pPr>
          </a:lstStyle>
          <a:p>
            <a:r>
              <a:rPr lang="en-US"/>
              <a:t>Agnew::Beck    |</a:t>
            </a:r>
          </a:p>
        </p:txBody>
      </p:sp>
      <p:sp>
        <p:nvSpPr>
          <p:cNvPr id="6" name="Text Placeholder 5">
            <a:extLst>
              <a:ext uri="{FF2B5EF4-FFF2-40B4-BE49-F238E27FC236}">
                <a16:creationId xmlns:a16="http://schemas.microsoft.com/office/drawing/2014/main" id="{7262A4F9-1BB6-4A28-AA12-8A8765302C42}"/>
              </a:ext>
            </a:extLst>
          </p:cNvPr>
          <p:cNvSpPr>
            <a:spLocks noGrp="1"/>
          </p:cNvSpPr>
          <p:nvPr>
            <p:ph type="body" sz="quarter" idx="12"/>
          </p:nvPr>
        </p:nvSpPr>
        <p:spPr>
          <a:xfrm>
            <a:off x="470850" y="1292469"/>
            <a:ext cx="8230238" cy="457175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1032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7772400" cy="1362075"/>
          </a:xfrm>
        </p:spPr>
        <p:txBody>
          <a:bodyPr anchor="t">
            <a:normAutofit/>
          </a:bodyPr>
          <a:lstStyle>
            <a:lvl1pPr algn="l">
              <a:defRPr sz="4400" b="0" cap="none">
                <a:solidFill>
                  <a:schemeClr val="accent1"/>
                </a:solidFill>
              </a:defRPr>
            </a:lvl1pPr>
          </a:lstStyle>
          <a:p>
            <a:r>
              <a:rPr lang="en-US"/>
              <a:t>Click to edit 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Number/Subtitle </a:t>
            </a:r>
          </a:p>
        </p:txBody>
      </p:sp>
      <p:pic>
        <p:nvPicPr>
          <p:cNvPr id="7" name="Picture 6" descr="A close up of a logo&#10;&#10;Description generated with high confidence">
            <a:extLst>
              <a:ext uri="{FF2B5EF4-FFF2-40B4-BE49-F238E27FC236}">
                <a16:creationId xmlns:a16="http://schemas.microsoft.com/office/drawing/2014/main" id="{E95AF6BA-E932-4B28-8957-07320C33E4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808" y="4267397"/>
            <a:ext cx="8086616" cy="339772"/>
          </a:xfrm>
          <a:prstGeom prst="rect">
            <a:avLst/>
          </a:prstGeom>
        </p:spPr>
      </p:pic>
      <p:pic>
        <p:nvPicPr>
          <p:cNvPr id="5" name="Picture 4" descr="A close up of a logo&#10;&#10;Description generated with high confidence">
            <a:extLst>
              <a:ext uri="{FF2B5EF4-FFF2-40B4-BE49-F238E27FC236}">
                <a16:creationId xmlns:a16="http://schemas.microsoft.com/office/drawing/2014/main" id="{C4F7C66F-5C3C-4FDF-A57F-6016FBDB5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808" y="4267397"/>
            <a:ext cx="8086616" cy="339772"/>
          </a:xfrm>
          <a:prstGeom prst="rect">
            <a:avLst/>
          </a:prstGeom>
        </p:spPr>
      </p:pic>
    </p:spTree>
    <p:extLst>
      <p:ext uri="{BB962C8B-B14F-4D97-AF65-F5344CB8AC3E}">
        <p14:creationId xmlns:p14="http://schemas.microsoft.com/office/powerpoint/2010/main" val="1405067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7772400" cy="1362075"/>
          </a:xfrm>
        </p:spPr>
        <p:txBody>
          <a:bodyPr anchor="t">
            <a:normAutofit/>
          </a:bodyPr>
          <a:lstStyle>
            <a:lvl1pPr algn="l">
              <a:defRPr sz="3600" b="0" cap="none">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Number/Subtitle </a:t>
            </a:r>
          </a:p>
        </p:txBody>
      </p:sp>
    </p:spTree>
    <p:extLst>
      <p:ext uri="{BB962C8B-B14F-4D97-AF65-F5344CB8AC3E}">
        <p14:creationId xmlns:p14="http://schemas.microsoft.com/office/powerpoint/2010/main" val="3708528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7772400" cy="1362075"/>
          </a:xfrm>
        </p:spPr>
        <p:txBody>
          <a:bodyPr anchor="t">
            <a:normAutofit/>
          </a:bodyPr>
          <a:lstStyle>
            <a:lvl1pPr algn="l">
              <a:defRPr sz="3600" b="0" cap="none">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accent5">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Number/Subtitle </a:t>
            </a:r>
          </a:p>
        </p:txBody>
      </p:sp>
    </p:spTree>
    <p:extLst>
      <p:ext uri="{BB962C8B-B14F-4D97-AF65-F5344CB8AC3E}">
        <p14:creationId xmlns:p14="http://schemas.microsoft.com/office/powerpoint/2010/main" val="73557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3_Section Header">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7772400" cy="1362075"/>
          </a:xfrm>
        </p:spPr>
        <p:txBody>
          <a:bodyPr anchor="t">
            <a:normAutofit/>
          </a:bodyPr>
          <a:lstStyle>
            <a:lvl1pPr algn="l">
              <a:defRPr sz="3600" b="0" cap="none">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accent4">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Number/Subtitle </a:t>
            </a:r>
          </a:p>
        </p:txBody>
      </p:sp>
    </p:spTree>
    <p:extLst>
      <p:ext uri="{BB962C8B-B14F-4D97-AF65-F5344CB8AC3E}">
        <p14:creationId xmlns:p14="http://schemas.microsoft.com/office/powerpoint/2010/main" val="3177928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4_Section Head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7772400" cy="1362075"/>
          </a:xfrm>
        </p:spPr>
        <p:txBody>
          <a:bodyPr anchor="t">
            <a:normAutofit/>
          </a:bodyPr>
          <a:lstStyle>
            <a:lvl1pPr algn="l">
              <a:defRPr sz="3600" b="0" cap="none">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accent6">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Number/Subtitle </a:t>
            </a:r>
          </a:p>
        </p:txBody>
      </p:sp>
    </p:spTree>
    <p:extLst>
      <p:ext uri="{BB962C8B-B14F-4D97-AF65-F5344CB8AC3E}">
        <p14:creationId xmlns:p14="http://schemas.microsoft.com/office/powerpoint/2010/main" val="981577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7772400" cy="1362075"/>
          </a:xfrm>
        </p:spPr>
        <p:txBody>
          <a:bodyPr anchor="t">
            <a:normAutofit/>
          </a:bodyPr>
          <a:lstStyle>
            <a:lvl1pPr algn="l">
              <a:defRPr sz="3600" b="0" cap="none">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Number/Subtitle </a:t>
            </a:r>
          </a:p>
        </p:txBody>
      </p:sp>
    </p:spTree>
    <p:extLst>
      <p:ext uri="{BB962C8B-B14F-4D97-AF65-F5344CB8AC3E}">
        <p14:creationId xmlns:p14="http://schemas.microsoft.com/office/powerpoint/2010/main" val="1531117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C0A1D9-A61B-4D35-9F9F-6D235408D4ED}"/>
              </a:ext>
            </a:extLst>
          </p:cNvPr>
          <p:cNvSpPr>
            <a:spLocks noGrp="1"/>
          </p:cNvSpPr>
          <p:nvPr>
            <p:ph type="title" hasCustomPrompt="1"/>
          </p:nvPr>
        </p:nvSpPr>
        <p:spPr>
          <a:xfrm>
            <a:off x="470850" y="274640"/>
            <a:ext cx="5708277" cy="686582"/>
          </a:xfrm>
        </p:spPr>
        <p:txBody>
          <a:bodyPr/>
          <a:lstStyle>
            <a:lvl1pPr>
              <a:defRPr/>
            </a:lvl1pPr>
          </a:lstStyle>
          <a:p>
            <a:r>
              <a:rPr lang="en-US"/>
              <a:t>Click to add Agenda</a:t>
            </a:r>
          </a:p>
        </p:txBody>
      </p:sp>
      <p:sp>
        <p:nvSpPr>
          <p:cNvPr id="22" name="Content Placeholder 21">
            <a:extLst>
              <a:ext uri="{FF2B5EF4-FFF2-40B4-BE49-F238E27FC236}">
                <a16:creationId xmlns:a16="http://schemas.microsoft.com/office/drawing/2014/main" id="{7ABB0FBC-575E-4A96-AEBD-5C84900D00CC}"/>
              </a:ext>
            </a:extLst>
          </p:cNvPr>
          <p:cNvSpPr>
            <a:spLocks noGrp="1"/>
          </p:cNvSpPr>
          <p:nvPr>
            <p:ph sz="quarter" idx="11" hasCustomPrompt="1"/>
          </p:nvPr>
        </p:nvSpPr>
        <p:spPr>
          <a:xfrm>
            <a:off x="470850" y="1290917"/>
            <a:ext cx="5707062" cy="4940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507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a:extLst>
              <a:ext uri="{FF2B5EF4-FFF2-40B4-BE49-F238E27FC236}">
                <a16:creationId xmlns:a16="http://schemas.microsoft.com/office/drawing/2014/main" id="{10DC5CCF-8135-4E44-BF56-62BADD58CA48}"/>
              </a:ext>
            </a:extLst>
          </p:cNvPr>
          <p:cNvSpPr>
            <a:spLocks noGrp="1"/>
          </p:cNvSpPr>
          <p:nvPr>
            <p:ph type="ftr" sz="quarter" idx="10"/>
          </p:nvPr>
        </p:nvSpPr>
        <p:spPr/>
        <p:txBody>
          <a:bodyPr/>
          <a:lstStyle/>
          <a:p>
            <a:r>
              <a:rPr lang="en-US"/>
              <a:t>Agnew::Beck    | </a:t>
            </a:r>
          </a:p>
        </p:txBody>
      </p:sp>
      <p:sp>
        <p:nvSpPr>
          <p:cNvPr id="7" name="Slide Number Placeholder 6">
            <a:extLst>
              <a:ext uri="{FF2B5EF4-FFF2-40B4-BE49-F238E27FC236}">
                <a16:creationId xmlns:a16="http://schemas.microsoft.com/office/drawing/2014/main" id="{552FD615-7BCF-40EC-9751-9220EF41D580}"/>
              </a:ext>
            </a:extLst>
          </p:cNvPr>
          <p:cNvSpPr>
            <a:spLocks noGrp="1"/>
          </p:cNvSpPr>
          <p:nvPr>
            <p:ph type="sldNum" sz="quarter" idx="11"/>
          </p:nvPr>
        </p:nvSpPr>
        <p:spPr/>
        <p:txBody>
          <a:bodyPr/>
          <a:lstStyle/>
          <a:p>
            <a:fld id="{04065135-979E-4F69-87AD-40192FE51752}" type="slidenum">
              <a:rPr lang="en-US" smtClean="0"/>
              <a:pPr/>
              <a:t>‹#›</a:t>
            </a:fld>
            <a:endParaRPr lang="en-US"/>
          </a:p>
        </p:txBody>
      </p:sp>
    </p:spTree>
    <p:extLst>
      <p:ext uri="{BB962C8B-B14F-4D97-AF65-F5344CB8AC3E}">
        <p14:creationId xmlns:p14="http://schemas.microsoft.com/office/powerpoint/2010/main" val="571971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ultiple Beneficiaries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964E88-D5C7-2F41-9263-D4F6AD2D9D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03960"/>
            <a:ext cx="9144000" cy="5654040"/>
          </a:xfrm>
          <a:prstGeom prst="rect">
            <a:avLst/>
          </a:prstGeom>
        </p:spPr>
      </p:pic>
      <p:sp>
        <p:nvSpPr>
          <p:cNvPr id="11" name="Content Placeholder 2">
            <a:extLst>
              <a:ext uri="{FF2B5EF4-FFF2-40B4-BE49-F238E27FC236}">
                <a16:creationId xmlns:a16="http://schemas.microsoft.com/office/drawing/2014/main" id="{E2EEC032-3236-445D-81D7-4F5E01BC554C}"/>
              </a:ext>
            </a:extLst>
          </p:cNvPr>
          <p:cNvSpPr>
            <a:spLocks noGrp="1"/>
          </p:cNvSpPr>
          <p:nvPr>
            <p:ph idx="1"/>
          </p:nvPr>
        </p:nvSpPr>
        <p:spPr>
          <a:xfrm>
            <a:off x="470850" y="1296365"/>
            <a:ext cx="8229600" cy="3900475"/>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ECC4845-30B3-49AA-BC93-E98CEC27FF5B}"/>
              </a:ext>
            </a:extLst>
          </p:cNvPr>
          <p:cNvSpPr>
            <a:spLocks noGrp="1"/>
          </p:cNvSpPr>
          <p:nvPr>
            <p:ph type="ftr" sz="quarter" idx="14"/>
          </p:nvPr>
        </p:nvSpPr>
        <p:spPr/>
        <p:txBody>
          <a:bodyPr/>
          <a:lstStyle/>
          <a:p>
            <a:r>
              <a:rPr lang="en-US"/>
              <a:t>Agnew::Beck    | </a:t>
            </a:r>
          </a:p>
        </p:txBody>
      </p:sp>
      <p:sp>
        <p:nvSpPr>
          <p:cNvPr id="9" name="Slide Number Placeholder 8">
            <a:extLst>
              <a:ext uri="{FF2B5EF4-FFF2-40B4-BE49-F238E27FC236}">
                <a16:creationId xmlns:a16="http://schemas.microsoft.com/office/drawing/2014/main" id="{07DB86C8-C285-4597-8AF0-B5E8379524EE}"/>
              </a:ext>
            </a:extLst>
          </p:cNvPr>
          <p:cNvSpPr>
            <a:spLocks noGrp="1"/>
          </p:cNvSpPr>
          <p:nvPr>
            <p:ph type="sldNum" sz="quarter" idx="15"/>
          </p:nvPr>
        </p:nvSpPr>
        <p:spPr/>
        <p:txBody>
          <a:bodyPr/>
          <a:lstStyle/>
          <a:p>
            <a:fld id="{04065135-979E-4F69-87AD-40192FE51752}" type="slidenum">
              <a:rPr lang="en-US" smtClean="0"/>
              <a:pPr/>
              <a:t>‹#›</a:t>
            </a:fld>
            <a:endParaRPr lang="en-US"/>
          </a:p>
        </p:txBody>
      </p:sp>
      <p:sp>
        <p:nvSpPr>
          <p:cNvPr id="12" name="Title 1">
            <a:extLst>
              <a:ext uri="{FF2B5EF4-FFF2-40B4-BE49-F238E27FC236}">
                <a16:creationId xmlns:a16="http://schemas.microsoft.com/office/drawing/2014/main" id="{32517A46-2BB0-4513-A173-EEF8E4B988D6}"/>
              </a:ext>
            </a:extLst>
          </p:cNvPr>
          <p:cNvSpPr>
            <a:spLocks noGrp="1"/>
          </p:cNvSpPr>
          <p:nvPr>
            <p:ph type="title" hasCustomPrompt="1"/>
          </p:nvPr>
        </p:nvSpPr>
        <p:spPr>
          <a:xfrm>
            <a:off x="470850" y="274640"/>
            <a:ext cx="8229600" cy="686582"/>
          </a:xfrm>
        </p:spPr>
        <p:txBody>
          <a:bodyPr/>
          <a:lstStyle>
            <a:lvl1pPr>
              <a:defRPr/>
            </a:lvl1pPr>
          </a:lstStyle>
          <a:p>
            <a:r>
              <a:rPr lang="en-US"/>
              <a:t>Click to add text</a:t>
            </a:r>
          </a:p>
        </p:txBody>
      </p:sp>
    </p:spTree>
    <p:extLst>
      <p:ext uri="{BB962C8B-B14F-4D97-AF65-F5344CB8AC3E}">
        <p14:creationId xmlns:p14="http://schemas.microsoft.com/office/powerpoint/2010/main" val="2646576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914400" y="1261242"/>
            <a:ext cx="7315200" cy="5596759"/>
          </a:xfrm>
        </p:spPr>
        <p:txBody>
          <a:bodyPr/>
          <a:lstStyle>
            <a:lvl2pPr>
              <a:defRPr sz="1500">
                <a:solidFill>
                  <a:schemeClr val="bg1"/>
                </a:solidFill>
              </a:defRPr>
            </a:lvl2pPr>
            <a:lvl3pPr>
              <a:defRPr sz="1350">
                <a:solidFill>
                  <a:schemeClr val="bg1"/>
                </a:solidFill>
              </a:defRPr>
            </a:lvl3pPr>
          </a:lstStyle>
          <a:p>
            <a:pPr lvl="0"/>
            <a:r>
              <a:rPr lang="en-US"/>
              <a:t>Edit Master text styles</a:t>
            </a:r>
          </a:p>
          <a:p>
            <a:pPr lvl="1"/>
            <a:r>
              <a:rPr lang="en-US"/>
              <a:t>Second level</a:t>
            </a:r>
          </a:p>
          <a:p>
            <a:pPr lvl="2"/>
            <a:r>
              <a:rPr lang="en-US"/>
              <a:t>Third level</a:t>
            </a:r>
          </a:p>
        </p:txBody>
      </p:sp>
      <p:sp>
        <p:nvSpPr>
          <p:cNvPr id="7" name="Title Placeholder 1"/>
          <p:cNvSpPr>
            <a:spLocks noGrp="1"/>
          </p:cNvSpPr>
          <p:nvPr>
            <p:ph type="title"/>
          </p:nvPr>
        </p:nvSpPr>
        <p:spPr bwMode="auto">
          <a:xfrm>
            <a:off x="0" y="0"/>
            <a:ext cx="9144000" cy="1219200"/>
          </a:xfrm>
          <a:prstGeom prst="rect">
            <a:avLst/>
          </a:prstGeom>
          <a:solidFill>
            <a:srgbClr val="3F4E6D"/>
          </a:solidFill>
          <a:ln>
            <a:noFill/>
          </a:ln>
        </p:spPr>
        <p:txBody>
          <a:bodyPr vert="horz" wrap="square" lIns="91386" tIns="45691" rIns="91386" bIns="45691" numCol="1" anchor="ctr" anchorCtr="0" compatLnSpc="1">
            <a:prstTxWarp prst="textNoShape">
              <a:avLst/>
            </a:prstTxWarp>
          </a:bodyPr>
          <a:lstStyle>
            <a:lvl1pPr>
              <a:defRPr>
                <a:solidFill>
                  <a:schemeClr val="bg1"/>
                </a:solidFill>
              </a:defRPr>
            </a:lvl1pPr>
          </a:lstStyle>
          <a:p>
            <a:pPr lvl="0"/>
            <a:r>
              <a:rPr lang="en-US" altLang="en-US"/>
              <a:t>Click to edit Master title style</a:t>
            </a:r>
          </a:p>
        </p:txBody>
      </p:sp>
    </p:spTree>
    <p:extLst>
      <p:ext uri="{BB962C8B-B14F-4D97-AF65-F5344CB8AC3E}">
        <p14:creationId xmlns:p14="http://schemas.microsoft.com/office/powerpoint/2010/main" val="3754999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Content - 2 Line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914400" y="2088205"/>
            <a:ext cx="7315200" cy="4769796"/>
          </a:xfrm>
        </p:spPr>
        <p:txBody>
          <a:bodyPr/>
          <a:lstStyle>
            <a:lvl2pPr>
              <a:defRPr sz="1500">
                <a:solidFill>
                  <a:schemeClr val="bg1"/>
                </a:solidFill>
              </a:defRPr>
            </a:lvl2pPr>
            <a:lvl3pPr>
              <a:defRPr sz="1350">
                <a:solidFill>
                  <a:schemeClr val="bg1"/>
                </a:solidFill>
              </a:defRPr>
            </a:lvl3pPr>
          </a:lstStyle>
          <a:p>
            <a:pPr lvl="0"/>
            <a:r>
              <a:rPr lang="en-US"/>
              <a:t>Edit Master text styles</a:t>
            </a:r>
          </a:p>
          <a:p>
            <a:pPr lvl="1"/>
            <a:r>
              <a:rPr lang="en-US"/>
              <a:t>Second level</a:t>
            </a:r>
          </a:p>
          <a:p>
            <a:pPr lvl="2"/>
            <a:r>
              <a:rPr lang="en-US"/>
              <a:t>Third level</a:t>
            </a:r>
          </a:p>
        </p:txBody>
      </p:sp>
      <p:sp>
        <p:nvSpPr>
          <p:cNvPr id="7" name="Title Placeholder 1"/>
          <p:cNvSpPr>
            <a:spLocks noGrp="1"/>
          </p:cNvSpPr>
          <p:nvPr>
            <p:ph type="title" hasCustomPrompt="1"/>
          </p:nvPr>
        </p:nvSpPr>
        <p:spPr bwMode="auto">
          <a:xfrm>
            <a:off x="0" y="0"/>
            <a:ext cx="9144000" cy="2072640"/>
          </a:xfrm>
          <a:prstGeom prst="rect">
            <a:avLst/>
          </a:prstGeom>
          <a:solidFill>
            <a:srgbClr val="3F4E6D"/>
          </a:solidFill>
          <a:ln>
            <a:noFill/>
          </a:ln>
        </p:spPr>
        <p:txBody>
          <a:bodyPr vert="horz" wrap="square" lIns="91386" tIns="45691" rIns="91386" bIns="45691" numCol="1" anchor="ctr" anchorCtr="0" compatLnSpc="1">
            <a:prstTxWarp prst="textNoShape">
              <a:avLst/>
            </a:prstTxWarp>
          </a:bodyPr>
          <a:lstStyle>
            <a:lvl1pPr>
              <a:lnSpc>
                <a:spcPts val="3525"/>
              </a:lnSpc>
              <a:defRPr>
                <a:solidFill>
                  <a:schemeClr val="bg1"/>
                </a:solidFill>
              </a:defRPr>
            </a:lvl1pPr>
          </a:lstStyle>
          <a:p>
            <a:pPr lvl="0"/>
            <a:r>
              <a:rPr lang="en-US" altLang="en-US"/>
              <a:t>Click to edit master title style</a:t>
            </a:r>
            <a:br>
              <a:rPr lang="en-US" altLang="en-US"/>
            </a:br>
            <a:r>
              <a:rPr lang="en-US" altLang="en-US"/>
              <a:t>Click to edit master title style</a:t>
            </a:r>
          </a:p>
        </p:txBody>
      </p:sp>
    </p:spTree>
    <p:extLst>
      <p:ext uri="{BB962C8B-B14F-4D97-AF65-F5344CB8AC3E}">
        <p14:creationId xmlns:p14="http://schemas.microsoft.com/office/powerpoint/2010/main" val="3319974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rch Title Only">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0" y="0"/>
            <a:ext cx="9144000" cy="1219200"/>
          </a:xfrm>
          <a:prstGeom prst="rect">
            <a:avLst/>
          </a:prstGeom>
          <a:solidFill>
            <a:srgbClr val="3F4E6D"/>
          </a:solidFill>
          <a:ln>
            <a:noFill/>
          </a:ln>
        </p:spPr>
        <p:txBody>
          <a:bodyPr vert="horz" wrap="square" lIns="91386" tIns="45691" rIns="91386" bIns="45691" numCol="1" anchor="ctr" anchorCtr="0" compatLnSpc="1">
            <a:prstTxWarp prst="textNoShape">
              <a:avLst/>
            </a:prstTxWarp>
          </a:bodyPr>
          <a:lstStyle>
            <a:lvl1pPr>
              <a:defRPr>
                <a:solidFill>
                  <a:schemeClr val="bg1"/>
                </a:solidFill>
              </a:defRPr>
            </a:lvl1pPr>
          </a:lstStyle>
          <a:p>
            <a:pPr lvl="0"/>
            <a:r>
              <a:rPr lang="en-US" altLang="en-US"/>
              <a:t>Click to edit Master title style</a:t>
            </a:r>
          </a:p>
        </p:txBody>
      </p:sp>
    </p:spTree>
    <p:extLst>
      <p:ext uri="{BB962C8B-B14F-4D97-AF65-F5344CB8AC3E}">
        <p14:creationId xmlns:p14="http://schemas.microsoft.com/office/powerpoint/2010/main" val="1959122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age - 1 Presenter">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1"/>
          <p:cNvSpPr>
            <a:spLocks noGrp="1"/>
          </p:cNvSpPr>
          <p:nvPr>
            <p:ph sz="quarter" idx="15" hasCustomPrompt="1"/>
          </p:nvPr>
        </p:nvSpPr>
        <p:spPr>
          <a:xfrm>
            <a:off x="905082" y="3"/>
            <a:ext cx="7281863" cy="3234267"/>
          </a:xfrm>
          <a:solidFill>
            <a:srgbClr val="000000">
              <a:alpha val="60000"/>
            </a:srgbClr>
          </a:solidFill>
        </p:spPr>
        <p:txBody>
          <a:bodyPr/>
          <a:lstStyle>
            <a:lvl1pPr marL="33337" indent="0">
              <a:buNone/>
              <a:defRPr/>
            </a:lvl1pPr>
          </a:lstStyle>
          <a:p>
            <a:pPr lvl="0"/>
            <a:r>
              <a:rPr lang="en-US"/>
              <a:t> </a:t>
            </a:r>
          </a:p>
        </p:txBody>
      </p:sp>
      <p:sp>
        <p:nvSpPr>
          <p:cNvPr id="5" name="Title 2"/>
          <p:cNvSpPr txBox="1">
            <a:spLocks/>
          </p:cNvSpPr>
          <p:nvPr userDrawn="1"/>
        </p:nvSpPr>
        <p:spPr bwMode="auto">
          <a:xfrm>
            <a:off x="457200" y="5257804"/>
            <a:ext cx="8229600" cy="106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0" tIns="34268" rIns="68540" bIns="34268"/>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a:ln>
                  <a:noFill/>
                </a:ln>
                <a:solidFill>
                  <a:prstClr val="white"/>
                </a:solidFill>
                <a:effectLst>
                  <a:reflection blurRad="50800" stA="32000" endPos="99000" dist="12700" dir="5400000" sy="-100000" algn="bl" rotWithShape="0"/>
                </a:effectLst>
                <a:uLnTx/>
                <a:uFillTx/>
                <a:latin typeface="+mj-lt"/>
                <a:ea typeface="ＭＳ Ｐゴシック" pitchFamily="34" charset="-128"/>
                <a:cs typeface="+mn-cs"/>
              </a:rPr>
              <a:t>65,000 Voices</a:t>
            </a:r>
            <a:endParaRPr kumimoji="0" lang="en-US" altLang="en-US" sz="3600" b="0" i="1" u="none" strike="noStrike" kern="1200" cap="none" spc="0" normalizeH="0" baseline="0" noProof="0">
              <a:ln>
                <a:noFill/>
              </a:ln>
              <a:solidFill>
                <a:prstClr val="white"/>
              </a:solidFill>
              <a:effectLst>
                <a:reflection blurRad="50800" stA="32000" endPos="99000" dist="12700" dir="5400000" sy="-100000" algn="bl" rotWithShape="0"/>
              </a:effectLst>
              <a:uLnTx/>
              <a:uFillTx/>
              <a:latin typeface="+mj-lt"/>
              <a:ea typeface="ＭＳ Ｐゴシック" pitchFamily="34" charset="-128"/>
              <a:cs typeface="Arial" panose="020B0604020202020204" pitchFamily="34" charset="0"/>
            </a:endParaRP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53493" y="5359403"/>
            <a:ext cx="1149947" cy="863597"/>
          </a:xfrm>
          <a:prstGeom prst="rect">
            <a:avLst/>
          </a:prstGeom>
          <a:effectLst/>
        </p:spPr>
      </p:pic>
      <p:sp>
        <p:nvSpPr>
          <p:cNvPr id="16" name="Text Placeholder 15"/>
          <p:cNvSpPr>
            <a:spLocks noGrp="1"/>
          </p:cNvSpPr>
          <p:nvPr>
            <p:ph type="body" sz="quarter" idx="12" hasCustomPrompt="1"/>
          </p:nvPr>
        </p:nvSpPr>
        <p:spPr>
          <a:xfrm>
            <a:off x="895352" y="336551"/>
            <a:ext cx="7281863" cy="1633728"/>
          </a:xfrm>
        </p:spPr>
        <p:txBody>
          <a:bodyPr/>
          <a:lstStyle>
            <a:lvl1pPr marL="33337" indent="0" algn="ctr">
              <a:lnSpc>
                <a:spcPts val="2625"/>
              </a:lnSpc>
              <a:buNone/>
              <a:defRPr sz="3000" b="1" baseline="0"/>
            </a:lvl1pPr>
          </a:lstStyle>
          <a:p>
            <a:pPr lvl="0"/>
            <a:r>
              <a:rPr lang="en-US"/>
              <a:t>Title of Presentation</a:t>
            </a:r>
          </a:p>
          <a:p>
            <a:pPr lvl="0"/>
            <a:r>
              <a:rPr lang="en-US"/>
              <a:t>Title of Presentation</a:t>
            </a:r>
          </a:p>
        </p:txBody>
      </p:sp>
      <p:sp>
        <p:nvSpPr>
          <p:cNvPr id="18" name="Text Placeholder 17"/>
          <p:cNvSpPr>
            <a:spLocks noGrp="1"/>
          </p:cNvSpPr>
          <p:nvPr>
            <p:ph type="body" sz="quarter" idx="13" hasCustomPrompt="1"/>
          </p:nvPr>
        </p:nvSpPr>
        <p:spPr>
          <a:xfrm>
            <a:off x="895351" y="2144547"/>
            <a:ext cx="7291592" cy="311149"/>
          </a:xfrm>
        </p:spPr>
        <p:txBody>
          <a:bodyPr/>
          <a:lstStyle>
            <a:lvl1pPr marL="33337" indent="0" algn="ctr">
              <a:buNone/>
              <a:defRPr sz="1500" i="1">
                <a:solidFill>
                  <a:srgbClr val="E6E6E6"/>
                </a:solidFill>
              </a:defRPr>
            </a:lvl1pPr>
          </a:lstStyle>
          <a:p>
            <a:pPr lvl="0"/>
            <a:r>
              <a:rPr lang="en-US"/>
              <a:t>Event Name</a:t>
            </a:r>
          </a:p>
        </p:txBody>
      </p:sp>
      <p:sp>
        <p:nvSpPr>
          <p:cNvPr id="20" name="Text Placeholder 19"/>
          <p:cNvSpPr>
            <a:spLocks noGrp="1"/>
          </p:cNvSpPr>
          <p:nvPr>
            <p:ph type="body" sz="quarter" idx="14" hasCustomPrompt="1"/>
          </p:nvPr>
        </p:nvSpPr>
        <p:spPr>
          <a:xfrm>
            <a:off x="895351" y="2656861"/>
            <a:ext cx="7291592" cy="350204"/>
          </a:xfrm>
        </p:spPr>
        <p:txBody>
          <a:bodyPr/>
          <a:lstStyle>
            <a:lvl1pPr marL="0" marR="0" indent="0" algn="ctr" defTabSz="685784" rtl="0" eaLnBrk="1" fontAlgn="base" latinLnBrk="0" hangingPunct="1">
              <a:lnSpc>
                <a:spcPct val="100000"/>
              </a:lnSpc>
              <a:spcBef>
                <a:spcPct val="0"/>
              </a:spcBef>
              <a:spcAft>
                <a:spcPct val="0"/>
              </a:spcAft>
              <a:buClrTx/>
              <a:buSzTx/>
              <a:buFontTx/>
              <a:buNone/>
              <a:tabLst/>
              <a:defRPr sz="1350" b="0" baseline="0"/>
            </a:lvl1pPr>
          </a:lstStyle>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1350" b="1" i="0" u="none" strike="noStrike" kern="1200" cap="none" spc="0" normalizeH="0" baseline="0" noProof="0">
                <a:ln>
                  <a:noFill/>
                </a:ln>
                <a:solidFill>
                  <a:prstClr val="white"/>
                </a:solidFill>
                <a:effectLst/>
                <a:uLnTx/>
                <a:uFillTx/>
                <a:latin typeface="Candara" pitchFamily="34" charset="0"/>
                <a:ea typeface="+mn-ea"/>
                <a:cs typeface="+mn-cs"/>
              </a:rPr>
              <a:t>Presenter Name, </a:t>
            </a:r>
            <a:r>
              <a:rPr kumimoji="0" lang="en-US" sz="1350" b="0" i="0" u="none" strike="noStrike" kern="1200" cap="none" spc="0" normalizeH="0" baseline="0" noProof="0">
                <a:ln>
                  <a:noFill/>
                </a:ln>
                <a:solidFill>
                  <a:prstClr val="white"/>
                </a:solidFill>
                <a:effectLst/>
                <a:uLnTx/>
                <a:uFillTx/>
                <a:latin typeface="Candara"/>
                <a:ea typeface="+mn-ea"/>
                <a:cs typeface="+mn-cs"/>
              </a:rPr>
              <a:t>Presenter Title</a:t>
            </a: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pic>
        <p:nvPicPr>
          <p:cNvPr id="9" name="Picture 8" descr="A close up of a logo&#10;&#10;Description generated with very high confidence">
            <a:extLst>
              <a:ext uri="{FF2B5EF4-FFF2-40B4-BE49-F238E27FC236}">
                <a16:creationId xmlns:a16="http://schemas.microsoft.com/office/drawing/2014/main" id="{6A623440-420E-43AE-8835-EF708C41530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9439" y="5358383"/>
            <a:ext cx="1193543" cy="865632"/>
          </a:xfrm>
          <a:prstGeom prst="rect">
            <a:avLst/>
          </a:prstGeom>
          <a:effectLst/>
        </p:spPr>
      </p:pic>
    </p:spTree>
    <p:extLst>
      <p:ext uri="{BB962C8B-B14F-4D97-AF65-F5344CB8AC3E}">
        <p14:creationId xmlns:p14="http://schemas.microsoft.com/office/powerpoint/2010/main" val="2040532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age - 2 Presenters">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390" y="0"/>
            <a:ext cx="9137085"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1"/>
          <p:cNvSpPr>
            <a:spLocks noGrp="1"/>
          </p:cNvSpPr>
          <p:nvPr>
            <p:ph sz="quarter" idx="15" hasCustomPrompt="1"/>
          </p:nvPr>
        </p:nvSpPr>
        <p:spPr>
          <a:xfrm>
            <a:off x="905082" y="1"/>
            <a:ext cx="7281863" cy="3631660"/>
          </a:xfrm>
          <a:solidFill>
            <a:srgbClr val="000000">
              <a:alpha val="60000"/>
            </a:srgbClr>
          </a:solidFill>
        </p:spPr>
        <p:txBody>
          <a:bodyPr/>
          <a:lstStyle>
            <a:lvl1pPr marL="33337" indent="0">
              <a:buNone/>
              <a:defRPr/>
            </a:lvl1pPr>
          </a:lstStyle>
          <a:p>
            <a:pPr lvl="0"/>
            <a:r>
              <a:rPr lang="en-US"/>
              <a:t> </a:t>
            </a:r>
          </a:p>
        </p:txBody>
      </p:sp>
      <p:sp>
        <p:nvSpPr>
          <p:cNvPr id="5" name="Title 2"/>
          <p:cNvSpPr txBox="1">
            <a:spLocks/>
          </p:cNvSpPr>
          <p:nvPr userDrawn="1"/>
        </p:nvSpPr>
        <p:spPr bwMode="auto">
          <a:xfrm>
            <a:off x="457200" y="5257804"/>
            <a:ext cx="8229600" cy="106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0" tIns="34268" rIns="68540" bIns="34268"/>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a:ln>
                  <a:noFill/>
                </a:ln>
                <a:solidFill>
                  <a:prstClr val="white"/>
                </a:solidFill>
                <a:effectLst>
                  <a:reflection blurRad="50800" stA="32000" endPos="99000" dist="12700" dir="5400000" sy="-100000" algn="bl" rotWithShape="0"/>
                </a:effectLst>
                <a:uLnTx/>
                <a:uFillTx/>
                <a:latin typeface="+mj-lt"/>
                <a:ea typeface="ＭＳ Ｐゴシック" pitchFamily="34" charset="-128"/>
                <a:cs typeface="+mn-cs"/>
              </a:rPr>
              <a:t>65,000 Voices</a:t>
            </a:r>
            <a:endParaRPr kumimoji="0" lang="en-US" altLang="en-US" sz="3600" b="0" i="1" u="none" strike="noStrike" kern="1200" cap="none" spc="0" normalizeH="0" baseline="0" noProof="0">
              <a:ln>
                <a:noFill/>
              </a:ln>
              <a:solidFill>
                <a:prstClr val="white"/>
              </a:solidFill>
              <a:effectLst>
                <a:reflection blurRad="50800" stA="32000" endPos="99000" dist="12700" dir="5400000" sy="-100000" algn="bl" rotWithShape="0"/>
              </a:effectLst>
              <a:uLnTx/>
              <a:uFillTx/>
              <a:latin typeface="+mj-lt"/>
              <a:ea typeface="ＭＳ Ｐゴシック" pitchFamily="34" charset="-128"/>
              <a:cs typeface="Arial" panose="020B0604020202020204" pitchFamily="34" charset="0"/>
            </a:endParaRPr>
          </a:p>
        </p:txBody>
      </p:sp>
      <p:sp>
        <p:nvSpPr>
          <p:cNvPr id="16" name="Text Placeholder 15"/>
          <p:cNvSpPr>
            <a:spLocks noGrp="1"/>
          </p:cNvSpPr>
          <p:nvPr>
            <p:ph type="body" sz="quarter" idx="12" hasCustomPrompt="1"/>
          </p:nvPr>
        </p:nvSpPr>
        <p:spPr>
          <a:xfrm>
            <a:off x="895352" y="336551"/>
            <a:ext cx="7281863" cy="1633728"/>
          </a:xfrm>
        </p:spPr>
        <p:txBody>
          <a:bodyPr/>
          <a:lstStyle>
            <a:lvl1pPr marL="33337" indent="0" algn="ctr">
              <a:lnSpc>
                <a:spcPts val="2625"/>
              </a:lnSpc>
              <a:buNone/>
              <a:defRPr sz="3000" b="1" baseline="0"/>
            </a:lvl1pPr>
          </a:lstStyle>
          <a:p>
            <a:pPr lvl="0"/>
            <a:r>
              <a:rPr lang="en-US"/>
              <a:t>Title of Presentation</a:t>
            </a:r>
          </a:p>
          <a:p>
            <a:pPr lvl="0"/>
            <a:r>
              <a:rPr lang="en-US"/>
              <a:t>Title of Presentation</a:t>
            </a:r>
          </a:p>
        </p:txBody>
      </p:sp>
      <p:sp>
        <p:nvSpPr>
          <p:cNvPr id="18" name="Text Placeholder 17"/>
          <p:cNvSpPr>
            <a:spLocks noGrp="1"/>
          </p:cNvSpPr>
          <p:nvPr>
            <p:ph type="body" sz="quarter" idx="13" hasCustomPrompt="1"/>
          </p:nvPr>
        </p:nvSpPr>
        <p:spPr>
          <a:xfrm>
            <a:off x="895352" y="2144547"/>
            <a:ext cx="7291593" cy="311149"/>
          </a:xfrm>
        </p:spPr>
        <p:txBody>
          <a:bodyPr/>
          <a:lstStyle>
            <a:lvl1pPr marL="33337" indent="0" algn="ctr">
              <a:buNone/>
              <a:defRPr sz="1500" i="1">
                <a:solidFill>
                  <a:srgbClr val="E6E6E6"/>
                </a:solidFill>
              </a:defRPr>
            </a:lvl1pPr>
          </a:lstStyle>
          <a:p>
            <a:pPr lvl="0"/>
            <a:r>
              <a:rPr lang="en-US"/>
              <a:t>Event Name</a:t>
            </a:r>
          </a:p>
        </p:txBody>
      </p:sp>
      <p:sp>
        <p:nvSpPr>
          <p:cNvPr id="20" name="Text Placeholder 19"/>
          <p:cNvSpPr>
            <a:spLocks noGrp="1"/>
          </p:cNvSpPr>
          <p:nvPr>
            <p:ph type="body" sz="quarter" idx="14" hasCustomPrompt="1"/>
          </p:nvPr>
        </p:nvSpPr>
        <p:spPr>
          <a:xfrm>
            <a:off x="895352" y="2516219"/>
            <a:ext cx="7291593" cy="912785"/>
          </a:xfrm>
        </p:spPr>
        <p:txBody>
          <a:bodyPr anchor="t"/>
          <a:lstStyle>
            <a:lvl1pPr marL="0" marR="0" indent="0" algn="ctr" defTabSz="685784" rtl="0" eaLnBrk="1" fontAlgn="base" latinLnBrk="0" hangingPunct="1">
              <a:lnSpc>
                <a:spcPct val="100000"/>
              </a:lnSpc>
              <a:spcBef>
                <a:spcPct val="0"/>
              </a:spcBef>
              <a:spcAft>
                <a:spcPct val="0"/>
              </a:spcAft>
              <a:buClrTx/>
              <a:buSzTx/>
              <a:buFontTx/>
              <a:buNone/>
              <a:tabLst/>
              <a:defRPr sz="1350" b="0" baseline="0"/>
            </a:lvl1pPr>
          </a:lstStyle>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1350" b="1" i="0" u="none" strike="noStrike" kern="1200" cap="none" spc="0" normalizeH="0" baseline="0" noProof="0">
                <a:ln>
                  <a:noFill/>
                </a:ln>
                <a:solidFill>
                  <a:prstClr val="white"/>
                </a:solidFill>
                <a:effectLst/>
                <a:uLnTx/>
                <a:uFillTx/>
                <a:latin typeface="Candara" pitchFamily="34" charset="0"/>
                <a:ea typeface="+mn-ea"/>
                <a:cs typeface="+mn-cs"/>
              </a:rPr>
              <a:t>Presenter Name, </a:t>
            </a:r>
            <a:r>
              <a:rPr kumimoji="0" lang="en-US" sz="1350" b="0" i="0" u="none" strike="noStrike" kern="1200" cap="none" spc="0" normalizeH="0" baseline="0" noProof="0">
                <a:ln>
                  <a:noFill/>
                </a:ln>
                <a:solidFill>
                  <a:prstClr val="white"/>
                </a:solidFill>
                <a:effectLst/>
                <a:uLnTx/>
                <a:uFillTx/>
                <a:latin typeface="Candara"/>
                <a:ea typeface="+mn-ea"/>
                <a:cs typeface="+mn-cs"/>
              </a:rPr>
              <a:t>Presenter Title</a:t>
            </a:r>
          </a:p>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1350" b="1" i="0" u="none" strike="noStrike" kern="1200" cap="none" spc="0" normalizeH="0" baseline="0" noProof="0">
                <a:ln>
                  <a:noFill/>
                </a:ln>
                <a:solidFill>
                  <a:prstClr val="white"/>
                </a:solidFill>
                <a:effectLst/>
                <a:uLnTx/>
                <a:uFillTx/>
                <a:latin typeface="Candara" pitchFamily="34" charset="0"/>
                <a:ea typeface="+mn-ea"/>
                <a:cs typeface="+mn-cs"/>
              </a:rPr>
              <a:t>Presenter Name, </a:t>
            </a:r>
            <a:r>
              <a:rPr kumimoji="0" lang="en-US" sz="1350" b="0" i="0" u="none" strike="noStrike" kern="1200" cap="none" spc="0" normalizeH="0" baseline="0" noProof="0">
                <a:ln>
                  <a:noFill/>
                </a:ln>
                <a:solidFill>
                  <a:prstClr val="white"/>
                </a:solidFill>
                <a:effectLst/>
                <a:uLnTx/>
                <a:uFillTx/>
                <a:latin typeface="Candara"/>
                <a:ea typeface="+mn-ea"/>
                <a:cs typeface="+mn-cs"/>
              </a:rPr>
              <a:t>Presenter Title</a:t>
            </a: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a:p>
            <a:pPr marL="0" marR="0" lvl="0" indent="0" algn="ctr" defTabSz="685784"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pic>
        <p:nvPicPr>
          <p:cNvPr id="9" name="Picture 8">
            <a:extLst>
              <a:ext uri="{FF2B5EF4-FFF2-40B4-BE49-F238E27FC236}">
                <a16:creationId xmlns:a16="http://schemas.microsoft.com/office/drawing/2014/main" id="{020A8C8A-5864-4F8D-B852-C9D0F4B62F2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53493" y="5359403"/>
            <a:ext cx="1149947" cy="863597"/>
          </a:xfrm>
          <a:prstGeom prst="rect">
            <a:avLst/>
          </a:prstGeom>
          <a:effectLst/>
        </p:spPr>
      </p:pic>
      <p:pic>
        <p:nvPicPr>
          <p:cNvPr id="10" name="Picture 9" descr="A close up of a logo&#10;&#10;Description generated with very high confidence">
            <a:extLst>
              <a:ext uri="{FF2B5EF4-FFF2-40B4-BE49-F238E27FC236}">
                <a16:creationId xmlns:a16="http://schemas.microsoft.com/office/drawing/2014/main" id="{C4F74946-8CDA-42BE-9CEC-DD0C552047A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9439" y="5358383"/>
            <a:ext cx="1193543" cy="865632"/>
          </a:xfrm>
          <a:prstGeom prst="rect">
            <a:avLst/>
          </a:prstGeom>
          <a:effectLst/>
        </p:spPr>
      </p:pic>
    </p:spTree>
    <p:extLst>
      <p:ext uri="{BB962C8B-B14F-4D97-AF65-F5344CB8AC3E}">
        <p14:creationId xmlns:p14="http://schemas.microsoft.com/office/powerpoint/2010/main" val="1164511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lcolm Baldrige 2 Time Wi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64D2E-C2B6-4ED1-A033-5C260322412F}"/>
              </a:ext>
            </a:extLst>
          </p:cNvPr>
          <p:cNvSpPr/>
          <p:nvPr userDrawn="1"/>
        </p:nvSpPr>
        <p:spPr>
          <a:xfrm>
            <a:off x="-1" y="0"/>
            <a:ext cx="9144001" cy="6858000"/>
          </a:xfrm>
          <a:prstGeom prst="rect">
            <a:avLst/>
          </a:prstGeom>
          <a:solidFill>
            <a:srgbClr val="1EA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4"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pic>
        <p:nvPicPr>
          <p:cNvPr id="7" name="Picture 6">
            <a:extLst>
              <a:ext uri="{FF2B5EF4-FFF2-40B4-BE49-F238E27FC236}">
                <a16:creationId xmlns:a16="http://schemas.microsoft.com/office/drawing/2014/main" id="{88A1837E-7962-4733-B4FF-023B0334AE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8673" y="848358"/>
            <a:ext cx="7406655" cy="5161291"/>
          </a:xfrm>
          <a:prstGeom prst="rect">
            <a:avLst/>
          </a:prstGeom>
        </p:spPr>
      </p:pic>
    </p:spTree>
    <p:extLst>
      <p:ext uri="{BB962C8B-B14F-4D97-AF65-F5344CB8AC3E}">
        <p14:creationId xmlns:p14="http://schemas.microsoft.com/office/powerpoint/2010/main" val="2099947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rporate 6 in 1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9F0D7E-3907-4811-9391-893A006E11A9}"/>
              </a:ext>
            </a:extLst>
          </p:cNvPr>
          <p:cNvSpPr/>
          <p:nvPr userDrawn="1"/>
        </p:nvSpPr>
        <p:spPr>
          <a:xfrm>
            <a:off x="0" y="1111625"/>
            <a:ext cx="9144000" cy="520849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a:extLst>
              <a:ext uri="{FF2B5EF4-FFF2-40B4-BE49-F238E27FC236}">
                <a16:creationId xmlns:a16="http://schemas.microsoft.com/office/drawing/2014/main" id="{537F4C80-37ED-4B2C-9102-C148A0DEADB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76414" y="1459019"/>
            <a:ext cx="2650831" cy="1969413"/>
          </a:xfrm>
          <a:prstGeom prst="rect">
            <a:avLst/>
          </a:prstGeom>
        </p:spPr>
      </p:pic>
      <p:pic>
        <p:nvPicPr>
          <p:cNvPr id="4" name="Picture 3">
            <a:extLst>
              <a:ext uri="{FF2B5EF4-FFF2-40B4-BE49-F238E27FC236}">
                <a16:creationId xmlns:a16="http://schemas.microsoft.com/office/drawing/2014/main" id="{1D602D5F-35C6-4C19-881A-674C5E6A170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15396" y="1442586"/>
            <a:ext cx="2650831" cy="1985847"/>
          </a:xfrm>
          <a:prstGeom prst="rect">
            <a:avLst/>
          </a:prstGeom>
        </p:spPr>
      </p:pic>
      <p:pic>
        <p:nvPicPr>
          <p:cNvPr id="5" name="Picture 4">
            <a:extLst>
              <a:ext uri="{FF2B5EF4-FFF2-40B4-BE49-F238E27FC236}">
                <a16:creationId xmlns:a16="http://schemas.microsoft.com/office/drawing/2014/main" id="{A2243E84-ABAC-4D72-B528-04EDEB4E1B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147011" y="1442586"/>
            <a:ext cx="2651261" cy="1985847"/>
          </a:xfrm>
          <a:prstGeom prst="rect">
            <a:avLst/>
          </a:prstGeom>
        </p:spPr>
      </p:pic>
      <p:pic>
        <p:nvPicPr>
          <p:cNvPr id="6" name="Picture 5">
            <a:extLst>
              <a:ext uri="{FF2B5EF4-FFF2-40B4-BE49-F238E27FC236}">
                <a16:creationId xmlns:a16="http://schemas.microsoft.com/office/drawing/2014/main" id="{BCAA8281-B039-42BB-9DCB-9D5C7053E58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6412" y="4019369"/>
            <a:ext cx="2650830" cy="1986985"/>
          </a:xfrm>
          <a:prstGeom prst="rect">
            <a:avLst/>
          </a:prstGeom>
        </p:spPr>
      </p:pic>
      <p:pic>
        <p:nvPicPr>
          <p:cNvPr id="7" name="Picture 6">
            <a:extLst>
              <a:ext uri="{FF2B5EF4-FFF2-40B4-BE49-F238E27FC236}">
                <a16:creationId xmlns:a16="http://schemas.microsoft.com/office/drawing/2014/main" id="{DF0B2B87-789C-4F34-9F81-EEFD64B5E69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15394" y="4020508"/>
            <a:ext cx="2647362" cy="1985847"/>
          </a:xfrm>
          <a:prstGeom prst="rect">
            <a:avLst/>
          </a:prstGeom>
        </p:spPr>
      </p:pic>
      <p:pic>
        <p:nvPicPr>
          <p:cNvPr id="8" name="Picture 7">
            <a:extLst>
              <a:ext uri="{FF2B5EF4-FFF2-40B4-BE49-F238E27FC236}">
                <a16:creationId xmlns:a16="http://schemas.microsoft.com/office/drawing/2014/main" id="{7564E3CF-6CCB-4544-988C-F7A9FDD9C62D}"/>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150908" y="4020508"/>
            <a:ext cx="2647362" cy="1985847"/>
          </a:xfrm>
          <a:prstGeom prst="rect">
            <a:avLst/>
          </a:prstGeom>
        </p:spPr>
      </p:pic>
    </p:spTree>
    <p:extLst>
      <p:ext uri="{BB962C8B-B14F-4D97-AF65-F5344CB8AC3E}">
        <p14:creationId xmlns:p14="http://schemas.microsoft.com/office/powerpoint/2010/main" val="844936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sion Mission">
    <p:spTree>
      <p:nvGrpSpPr>
        <p:cNvPr id="1" name=""/>
        <p:cNvGrpSpPr/>
        <p:nvPr/>
      </p:nvGrpSpPr>
      <p:grpSpPr>
        <a:xfrm>
          <a:off x="0" y="0"/>
          <a:ext cx="0" cy="0"/>
          <a:chOff x="0" y="0"/>
          <a:chExt cx="0" cy="0"/>
        </a:xfrm>
      </p:grpSpPr>
      <p:pic>
        <p:nvPicPr>
          <p:cNvPr id="3" name="Picture 2" descr="\\scfappshare\Public_Relations\Photos\- PHOTOS\Alaskan Outdoors\fireweed for powerpoint.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 y="22"/>
            <a:ext cx="9144001" cy="68579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Subtitle 2"/>
          <p:cNvSpPr>
            <a:spLocks/>
          </p:cNvSpPr>
          <p:nvPr userDrawn="1"/>
        </p:nvSpPr>
        <p:spPr bwMode="auto">
          <a:xfrm>
            <a:off x="228600" y="3352800"/>
            <a:ext cx="274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0" tIns="34280" rIns="68560" bIns="34280"/>
          <a:lstStyle/>
          <a:p>
            <a:pPr marL="0" marR="0" lvl="0" indent="0" algn="ctr" defTabSz="685784" rtl="0" eaLnBrk="0" fontAlgn="base" latinLnBrk="0" hangingPunct="0">
              <a:lnSpc>
                <a:spcPct val="100000"/>
              </a:lnSpc>
              <a:spcBef>
                <a:spcPct val="20000"/>
              </a:spcBef>
              <a:spcAft>
                <a:spcPct val="0"/>
              </a:spcAft>
              <a:buClrTx/>
              <a:buSzTx/>
              <a:buFont typeface="Arial" charset="0"/>
              <a:buNone/>
              <a:tabLst/>
              <a:defRPr/>
            </a:pPr>
            <a:endParaRPr kumimoji="0" lang="en-US" sz="975" b="0" i="0" u="none" strike="noStrike" kern="1200" cap="none" spc="0" normalizeH="0" baseline="0" noProof="0">
              <a:ln>
                <a:noFill/>
              </a:ln>
              <a:solidFill>
                <a:prstClr val="black"/>
              </a:solidFill>
              <a:effectLst/>
              <a:uLnTx/>
              <a:uFillTx/>
              <a:latin typeface="Calibri" pitchFamily="34" charset="0"/>
              <a:ea typeface="+mn-ea"/>
              <a:cs typeface="+mn-cs"/>
            </a:endParaRPr>
          </a:p>
          <a:p>
            <a:pPr marL="0" marR="0" lvl="0" indent="0" algn="ctr" defTabSz="685784" rtl="0" eaLnBrk="0" fontAlgn="base" latinLnBrk="0" hangingPunct="0">
              <a:lnSpc>
                <a:spcPct val="100000"/>
              </a:lnSpc>
              <a:spcBef>
                <a:spcPct val="20000"/>
              </a:spcBef>
              <a:spcAft>
                <a:spcPct val="0"/>
              </a:spcAft>
              <a:buClrTx/>
              <a:buSzTx/>
              <a:buFont typeface="Arial" charset="0"/>
              <a:buNone/>
              <a:tabLst/>
              <a:defRPr/>
            </a:pPr>
            <a:endParaRPr kumimoji="0" lang="en-US" sz="9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Subtitle 2"/>
          <p:cNvSpPr>
            <a:spLocks/>
          </p:cNvSpPr>
          <p:nvPr userDrawn="1"/>
        </p:nvSpPr>
        <p:spPr bwMode="auto">
          <a:xfrm>
            <a:off x="3124200" y="3352800"/>
            <a:ext cx="2819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0" tIns="34280" rIns="68560" bIns="34280"/>
          <a:lstStyle/>
          <a:p>
            <a:pPr marL="0" marR="0" lvl="0" indent="0" algn="ctr" defTabSz="685784" rtl="0" eaLnBrk="0" fontAlgn="base" latinLnBrk="0" hangingPunct="0">
              <a:lnSpc>
                <a:spcPct val="100000"/>
              </a:lnSpc>
              <a:spcBef>
                <a:spcPct val="20000"/>
              </a:spcBef>
              <a:spcAft>
                <a:spcPct val="0"/>
              </a:spcAft>
              <a:buClrTx/>
              <a:buSzTx/>
              <a:buFont typeface="Arial" charset="0"/>
              <a:buNone/>
              <a:tabLst/>
              <a:defRPr/>
            </a:pPr>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6" name="TextBox 3"/>
          <p:cNvSpPr txBox="1">
            <a:spLocks noChangeArrowheads="1"/>
          </p:cNvSpPr>
          <p:nvPr userDrawn="1"/>
        </p:nvSpPr>
        <p:spPr bwMode="auto">
          <a:xfrm>
            <a:off x="1295402" y="725718"/>
            <a:ext cx="6553201" cy="3064337"/>
          </a:xfrm>
          <a:prstGeom prst="rect">
            <a:avLst/>
          </a:prstGeom>
          <a:solidFill>
            <a:srgbClr val="3F4E6D">
              <a:alpha val="85000"/>
            </a:srgbClr>
          </a:solidFill>
          <a:ln>
            <a:noFill/>
          </a:ln>
        </p:spPr>
        <p:txBody>
          <a:bodyPr wrap="square" lIns="68560" tIns="34280" rIns="68560" bIns="3428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5784" rtl="0" eaLnBrk="1" fontAlgn="base" latinLnBrk="0" hangingPunct="1">
              <a:lnSpc>
                <a:spcPct val="100000"/>
              </a:lnSpc>
              <a:spcBef>
                <a:spcPct val="0"/>
              </a:spcBef>
              <a:spcAft>
                <a:spcPct val="0"/>
              </a:spcAft>
              <a:buClrTx/>
              <a:buSzTx/>
              <a:buFontTx/>
              <a:buNone/>
              <a:tabLst/>
              <a:defRPr/>
            </a:pPr>
            <a:endParaRPr kumimoji="0" lang="en-US" sz="788" b="1" i="0" u="none" strike="noStrike" kern="1200" cap="none" spc="0" normalizeH="0" baseline="0" noProof="0">
              <a:ln>
                <a:noFill/>
              </a:ln>
              <a:solidFill>
                <a:srgbClr val="F3F3F4"/>
              </a:solidFill>
              <a:effectLst/>
              <a:uLnTx/>
              <a:uFillTx/>
              <a:latin typeface="Candara" pitchFamily="34" charset="0"/>
              <a:ea typeface="+mn-ea"/>
              <a:cs typeface="+mn-cs"/>
            </a:endParaRPr>
          </a:p>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4125" b="1" i="0" u="none" strike="noStrike" kern="1200" cap="none" spc="0" normalizeH="0" baseline="0" noProof="0">
                <a:ln>
                  <a:noFill/>
                </a:ln>
                <a:solidFill>
                  <a:srgbClr val="F3F3F4"/>
                </a:solidFill>
                <a:effectLst/>
                <a:uLnTx/>
                <a:uFillTx/>
                <a:latin typeface="+mj-lt"/>
                <a:ea typeface="+mn-ea"/>
                <a:cs typeface="+mn-cs"/>
              </a:rPr>
              <a:t>Vision</a:t>
            </a:r>
            <a:r>
              <a:rPr kumimoji="0" lang="en-US" sz="4500" b="1" i="0" u="none" strike="noStrike" kern="1200" cap="none" spc="0" normalizeH="0" baseline="0" noProof="0">
                <a:ln>
                  <a:noFill/>
                </a:ln>
                <a:solidFill>
                  <a:srgbClr val="F3F3F4"/>
                </a:solidFill>
                <a:effectLst/>
                <a:uLnTx/>
                <a:uFillTx/>
                <a:latin typeface="+mj-lt"/>
                <a:ea typeface="+mn-ea"/>
                <a:cs typeface="+mn-cs"/>
              </a:rPr>
              <a:t> </a:t>
            </a:r>
          </a:p>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srgbClr val="F3F3F4"/>
                </a:solidFill>
                <a:effectLst/>
                <a:uLnTx/>
                <a:uFillTx/>
                <a:latin typeface="+mj-lt"/>
                <a:ea typeface="+mn-ea"/>
                <a:cs typeface="+mn-cs"/>
              </a:rPr>
              <a:t>A Native Community that enjoys physical, </a:t>
            </a:r>
          </a:p>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srgbClr val="F3F3F4"/>
                </a:solidFill>
                <a:effectLst/>
                <a:uLnTx/>
                <a:uFillTx/>
                <a:latin typeface="+mj-lt"/>
                <a:ea typeface="+mn-ea"/>
                <a:cs typeface="+mn-cs"/>
              </a:rPr>
              <a:t>mental, emotional and spiritual wellness</a:t>
            </a:r>
          </a:p>
          <a:p>
            <a:pPr marL="0" marR="0" lvl="0" indent="0" algn="ctr" defTabSz="685784" rtl="0" eaLnBrk="1" fontAlgn="base" latinLnBrk="0" hangingPunct="1">
              <a:lnSpc>
                <a:spcPct val="100000"/>
              </a:lnSpc>
              <a:spcBef>
                <a:spcPct val="0"/>
              </a:spcBef>
              <a:spcAft>
                <a:spcPct val="0"/>
              </a:spcAft>
              <a:buClrTx/>
              <a:buSzTx/>
              <a:buFontTx/>
              <a:buNone/>
              <a:tabLst/>
              <a:defRPr/>
            </a:pPr>
            <a:endParaRPr kumimoji="0" lang="en-US" sz="2250" b="1" i="0" u="none" strike="noStrike" kern="1200" cap="none" spc="0" normalizeH="0" baseline="0" noProof="0">
              <a:ln>
                <a:noFill/>
              </a:ln>
              <a:solidFill>
                <a:srgbClr val="F3F3F4"/>
              </a:solidFill>
              <a:effectLst/>
              <a:uLnTx/>
              <a:uFillTx/>
              <a:latin typeface="+mj-lt"/>
              <a:ea typeface="+mn-ea"/>
              <a:cs typeface="+mn-cs"/>
            </a:endParaRPr>
          </a:p>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4125" b="1" i="0" u="none" strike="noStrike" kern="1200" cap="none" spc="0" normalizeH="0" baseline="0" noProof="0">
                <a:ln>
                  <a:noFill/>
                </a:ln>
                <a:solidFill>
                  <a:srgbClr val="F3F3F4"/>
                </a:solidFill>
                <a:effectLst/>
                <a:uLnTx/>
                <a:uFillTx/>
                <a:latin typeface="+mj-lt"/>
                <a:ea typeface="+mn-ea"/>
                <a:cs typeface="+mn-cs"/>
              </a:rPr>
              <a:t>Mission</a:t>
            </a:r>
          </a:p>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srgbClr val="F3F3F4"/>
                </a:solidFill>
                <a:effectLst/>
                <a:uLnTx/>
                <a:uFillTx/>
                <a:latin typeface="+mj-lt"/>
                <a:ea typeface="+mn-ea"/>
                <a:cs typeface="+mn-cs"/>
              </a:rPr>
              <a:t>Working together with the Native Community to </a:t>
            </a:r>
          </a:p>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srgbClr val="F3F3F4"/>
                </a:solidFill>
                <a:effectLst/>
                <a:uLnTx/>
                <a:uFillTx/>
                <a:latin typeface="+mj-lt"/>
                <a:ea typeface="+mn-ea"/>
                <a:cs typeface="+mn-cs"/>
              </a:rPr>
              <a:t>achieve wellness through health and related services</a:t>
            </a:r>
          </a:p>
          <a:p>
            <a:pPr marL="0" marR="0" lvl="0" indent="0" algn="ctr" defTabSz="685784" rtl="0" eaLnBrk="1" fontAlgn="base" latinLnBrk="0" hangingPunct="1">
              <a:lnSpc>
                <a:spcPct val="100000"/>
              </a:lnSpc>
              <a:spcBef>
                <a:spcPct val="0"/>
              </a:spcBef>
              <a:spcAft>
                <a:spcPct val="0"/>
              </a:spcAft>
              <a:buClrTx/>
              <a:buSzTx/>
              <a:buFontTx/>
              <a:buNone/>
              <a:tabLst/>
              <a:defRPr/>
            </a:pPr>
            <a:endParaRPr kumimoji="0" lang="en-US" sz="1650" b="0" i="0" u="none" strike="noStrike" kern="1200" cap="none" spc="0" normalizeH="0" baseline="0" noProof="0">
              <a:ln>
                <a:noFill/>
              </a:ln>
              <a:solidFill>
                <a:srgbClr val="F3F3F4"/>
              </a:solidFill>
              <a:effectLst/>
              <a:uLnTx/>
              <a:uFillTx/>
              <a:latin typeface="Candara" pitchFamily="34" charset="0"/>
              <a:ea typeface="+mn-ea"/>
              <a:cs typeface="+mn-cs"/>
            </a:endParaRPr>
          </a:p>
        </p:txBody>
      </p:sp>
    </p:spTree>
    <p:extLst>
      <p:ext uri="{BB962C8B-B14F-4D97-AF65-F5344CB8AC3E}">
        <p14:creationId xmlns:p14="http://schemas.microsoft.com/office/powerpoint/2010/main" val="114288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elcome Webin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850" y="1292470"/>
            <a:ext cx="5708277" cy="350364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D2C0A1D9-A61B-4D35-9F9F-6D235408D4ED}"/>
              </a:ext>
            </a:extLst>
          </p:cNvPr>
          <p:cNvSpPr>
            <a:spLocks noGrp="1"/>
          </p:cNvSpPr>
          <p:nvPr>
            <p:ph type="title" hasCustomPrompt="1"/>
          </p:nvPr>
        </p:nvSpPr>
        <p:spPr>
          <a:xfrm>
            <a:off x="470850" y="274640"/>
            <a:ext cx="5708277" cy="686582"/>
          </a:xfrm>
        </p:spPr>
        <p:txBody>
          <a:bodyPr/>
          <a:lstStyle>
            <a:lvl1pPr>
              <a:defRPr/>
            </a:lvl1pPr>
          </a:lstStyle>
          <a:p>
            <a:r>
              <a:rPr lang="en-US"/>
              <a:t>Click to add Welcome</a:t>
            </a:r>
          </a:p>
        </p:txBody>
      </p:sp>
      <p:sp>
        <p:nvSpPr>
          <p:cNvPr id="5" name="Rectangle 4">
            <a:extLst>
              <a:ext uri="{FF2B5EF4-FFF2-40B4-BE49-F238E27FC236}">
                <a16:creationId xmlns:a16="http://schemas.microsoft.com/office/drawing/2014/main" id="{D1DE6C1F-B7D4-41A7-A2F6-0588D843E17E}"/>
              </a:ext>
            </a:extLst>
          </p:cNvPr>
          <p:cNvSpPr/>
          <p:nvPr/>
        </p:nvSpPr>
        <p:spPr>
          <a:xfrm>
            <a:off x="0" y="5056094"/>
            <a:ext cx="6308984" cy="171398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ABC24EF-F28B-40A9-AAC8-B09C3778E43A}"/>
              </a:ext>
            </a:extLst>
          </p:cNvPr>
          <p:cNvSpPr/>
          <p:nvPr/>
        </p:nvSpPr>
        <p:spPr>
          <a:xfrm>
            <a:off x="470850" y="5161497"/>
            <a:ext cx="5708276" cy="1200329"/>
          </a:xfrm>
          <a:prstGeom prst="rect">
            <a:avLst/>
          </a:prstGeom>
        </p:spPr>
        <p:txBody>
          <a:bodyPr wrap="square">
            <a:spAutoFit/>
          </a:bodyPr>
          <a:lstStyle/>
          <a:p>
            <a:r>
              <a:rPr lang="en-US" sz="2400">
                <a:solidFill>
                  <a:schemeClr val="bg1"/>
                </a:solidFill>
                <a:latin typeface="Garamond"/>
                <a:cs typeface="Garamond"/>
              </a:rPr>
              <a:t>As a courtesy to others:</a:t>
            </a:r>
          </a:p>
          <a:p>
            <a:pPr marL="285750" indent="-285750">
              <a:buFont typeface="Wingdings" panose="05000000000000000000" pitchFamily="2" charset="2"/>
              <a:buChar char="ü"/>
            </a:pPr>
            <a:r>
              <a:rPr lang="en-US" sz="2400">
                <a:solidFill>
                  <a:schemeClr val="bg1"/>
                </a:solidFill>
                <a:latin typeface="Garamond"/>
                <a:cs typeface="Garamond"/>
              </a:rPr>
              <a:t>Please put phones on mute</a:t>
            </a:r>
          </a:p>
          <a:p>
            <a:pPr marL="285750" indent="-285750">
              <a:buFont typeface="Wingdings" panose="05000000000000000000" pitchFamily="2" charset="2"/>
              <a:buChar char="ü"/>
            </a:pPr>
            <a:r>
              <a:rPr lang="en-US" sz="2400" b="1">
                <a:solidFill>
                  <a:schemeClr val="bg1"/>
                </a:solidFill>
                <a:latin typeface="Garamond"/>
                <a:cs typeface="Garamond"/>
              </a:rPr>
              <a:t>Please do not put us on hold!</a:t>
            </a:r>
          </a:p>
        </p:txBody>
      </p:sp>
      <p:sp>
        <p:nvSpPr>
          <p:cNvPr id="13" name="Rectangle 12">
            <a:extLst>
              <a:ext uri="{FF2B5EF4-FFF2-40B4-BE49-F238E27FC236}">
                <a16:creationId xmlns:a16="http://schemas.microsoft.com/office/drawing/2014/main" id="{2E172543-A7F4-4475-959E-A113EFCA43B2}"/>
              </a:ext>
            </a:extLst>
          </p:cNvPr>
          <p:cNvSpPr/>
          <p:nvPr userDrawn="1"/>
        </p:nvSpPr>
        <p:spPr>
          <a:xfrm>
            <a:off x="0" y="5056094"/>
            <a:ext cx="9144000" cy="1801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61CB9B-AC29-4E26-932E-C4A3D849DCDB}"/>
              </a:ext>
            </a:extLst>
          </p:cNvPr>
          <p:cNvSpPr/>
          <p:nvPr userDrawn="1"/>
        </p:nvSpPr>
        <p:spPr>
          <a:xfrm>
            <a:off x="470850" y="5161497"/>
            <a:ext cx="5708276" cy="1200329"/>
          </a:xfrm>
          <a:prstGeom prst="rect">
            <a:avLst/>
          </a:prstGeom>
        </p:spPr>
        <p:txBody>
          <a:bodyPr wrap="square">
            <a:spAutoFit/>
          </a:bodyPr>
          <a:lstStyle/>
          <a:p>
            <a:r>
              <a:rPr lang="en-US" sz="2400">
                <a:solidFill>
                  <a:schemeClr val="bg1"/>
                </a:solidFill>
                <a:latin typeface="Garamond"/>
                <a:cs typeface="Garamond"/>
              </a:rPr>
              <a:t>As a courtesy to others:</a:t>
            </a:r>
          </a:p>
          <a:p>
            <a:pPr marL="285750" indent="-285750">
              <a:buFont typeface="Wingdings" panose="05000000000000000000" pitchFamily="2" charset="2"/>
              <a:buChar char="ü"/>
            </a:pPr>
            <a:r>
              <a:rPr lang="en-US" sz="2400">
                <a:solidFill>
                  <a:schemeClr val="bg1"/>
                </a:solidFill>
                <a:latin typeface="Garamond"/>
                <a:cs typeface="Garamond"/>
              </a:rPr>
              <a:t>Please put phones on mute</a:t>
            </a:r>
          </a:p>
          <a:p>
            <a:pPr marL="285750" indent="-285750">
              <a:buFont typeface="Wingdings" panose="05000000000000000000" pitchFamily="2" charset="2"/>
              <a:buChar char="ü"/>
            </a:pPr>
            <a:r>
              <a:rPr lang="en-US" sz="2400" b="1">
                <a:solidFill>
                  <a:schemeClr val="bg1"/>
                </a:solidFill>
                <a:latin typeface="Garamond"/>
                <a:cs typeface="Garamond"/>
              </a:rPr>
              <a:t>Please do not put us on hold!</a:t>
            </a:r>
          </a:p>
        </p:txBody>
      </p:sp>
    </p:spTree>
    <p:extLst>
      <p:ext uri="{BB962C8B-B14F-4D97-AF65-F5344CB8AC3E}">
        <p14:creationId xmlns:p14="http://schemas.microsoft.com/office/powerpoint/2010/main" val="3087043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Goals">
    <p:spTree>
      <p:nvGrpSpPr>
        <p:cNvPr id="1" name=""/>
        <p:cNvGrpSpPr/>
        <p:nvPr/>
      </p:nvGrpSpPr>
      <p:grpSpPr>
        <a:xfrm>
          <a:off x="0" y="0"/>
          <a:ext cx="0" cy="0"/>
          <a:chOff x="0" y="0"/>
          <a:chExt cx="0" cy="0"/>
        </a:xfrm>
      </p:grpSpPr>
      <p:pic>
        <p:nvPicPr>
          <p:cNvPr id="7" name="Picture 3" descr="I:\Organizational Development &amp; Innovation\Nuka Institute\Marketing\1921.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 y="-1"/>
            <a:ext cx="9157033" cy="68580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3057102"/>
            <a:ext cx="5105400" cy="3826301"/>
          </a:xfrm>
          <a:prstGeom prst="rect">
            <a:avLst/>
          </a:prstGeom>
          <a:solidFill>
            <a:srgbClr val="3F4E6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4"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10" name="TextBox 1"/>
          <p:cNvSpPr txBox="1">
            <a:spLocks noChangeArrowheads="1"/>
          </p:cNvSpPr>
          <p:nvPr userDrawn="1"/>
        </p:nvSpPr>
        <p:spPr bwMode="auto">
          <a:xfrm>
            <a:off x="393970" y="3314460"/>
            <a:ext cx="4419600" cy="1754064"/>
          </a:xfrm>
          <a:prstGeom prst="rect">
            <a:avLst/>
          </a:prstGeom>
          <a:noFill/>
          <a:ln w="9525">
            <a:noFill/>
            <a:miter lim="800000"/>
            <a:headEnd/>
            <a:tailEnd/>
          </a:ln>
        </p:spPr>
        <p:txBody>
          <a:bodyPr wrap="square" lIns="68384" tIns="34193" rIns="68384" bIns="3419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685784" rtl="0" eaLnBrk="1" fontAlgn="base" latinLnBrk="0" hangingPunct="1">
              <a:lnSpc>
                <a:spcPct val="100000"/>
              </a:lnSpc>
              <a:spcBef>
                <a:spcPct val="0"/>
              </a:spcBef>
              <a:spcAft>
                <a:spcPct val="0"/>
              </a:spcAft>
              <a:buClrTx/>
              <a:buSzTx/>
              <a:buFontTx/>
              <a:buNone/>
              <a:tabLst/>
              <a:defRPr/>
            </a:pPr>
            <a:r>
              <a:rPr kumimoji="0" lang="en-US" sz="4500" b="1" i="0" u="none" strike="noStrike" kern="1200" cap="none" spc="0" normalizeH="0" baseline="0" noProof="0">
                <a:ln>
                  <a:noFill/>
                </a:ln>
                <a:solidFill>
                  <a:srgbClr val="F3F3F4"/>
                </a:solidFill>
                <a:effectLst/>
                <a:uLnTx/>
                <a:uFillTx/>
                <a:latin typeface="+mj-lt"/>
                <a:ea typeface="+mn-ea"/>
                <a:cs typeface="+mn-cs"/>
              </a:rPr>
              <a:t>Goals</a:t>
            </a:r>
          </a:p>
          <a:p>
            <a:pPr marL="0" marR="0" lvl="0" indent="0" algn="l" defTabSz="685784"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a:ln>
                  <a:noFill/>
                </a:ln>
                <a:solidFill>
                  <a:srgbClr val="F3F3F4"/>
                </a:solidFill>
                <a:effectLst/>
                <a:uLnTx/>
                <a:uFillTx/>
                <a:latin typeface="+mn-lt"/>
                <a:ea typeface="+mn-ea"/>
                <a:cs typeface="+mn-cs"/>
              </a:rPr>
              <a:t>Shared Responsibility</a:t>
            </a:r>
          </a:p>
          <a:p>
            <a:pPr marL="0" marR="0" lvl="0" indent="0" algn="l" defTabSz="685784"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a:ln>
                  <a:noFill/>
                </a:ln>
                <a:solidFill>
                  <a:srgbClr val="F3F3F4"/>
                </a:solidFill>
                <a:effectLst/>
                <a:uLnTx/>
                <a:uFillTx/>
                <a:latin typeface="+mn-lt"/>
                <a:ea typeface="+mn-ea"/>
                <a:cs typeface="+mn-cs"/>
              </a:rPr>
              <a:t>Commitment to Quality</a:t>
            </a:r>
          </a:p>
          <a:p>
            <a:pPr marL="0" marR="0" lvl="0" indent="0" algn="l" defTabSz="685784"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a:ln>
                  <a:noFill/>
                </a:ln>
                <a:solidFill>
                  <a:srgbClr val="F3F3F4"/>
                </a:solidFill>
                <a:effectLst/>
                <a:uLnTx/>
                <a:uFillTx/>
                <a:latin typeface="+mn-lt"/>
                <a:ea typeface="+mn-ea"/>
                <a:cs typeface="+mn-cs"/>
              </a:rPr>
              <a:t>Family Wellness</a:t>
            </a:r>
          </a:p>
        </p:txBody>
      </p:sp>
    </p:spTree>
    <p:extLst>
      <p:ext uri="{BB962C8B-B14F-4D97-AF65-F5344CB8AC3E}">
        <p14:creationId xmlns:p14="http://schemas.microsoft.com/office/powerpoint/2010/main" val="466174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er-Ownership">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5068" cy="6858000"/>
          </a:xfrm>
          <a:prstGeom prst="rect">
            <a:avLst/>
          </a:prstGeom>
        </p:spPr>
      </p:pic>
      <p:sp>
        <p:nvSpPr>
          <p:cNvPr id="7" name="TextBox 1"/>
          <p:cNvSpPr txBox="1">
            <a:spLocks noChangeArrowheads="1"/>
          </p:cNvSpPr>
          <p:nvPr userDrawn="1"/>
        </p:nvSpPr>
        <p:spPr bwMode="auto">
          <a:xfrm>
            <a:off x="2" y="0"/>
            <a:ext cx="9172575" cy="1219200"/>
          </a:xfrm>
          <a:prstGeom prst="rect">
            <a:avLst/>
          </a:prstGeom>
          <a:solidFill>
            <a:srgbClr val="3F4E6D">
              <a:alpha val="91000"/>
            </a:srgbClr>
          </a:solidFill>
          <a:ln>
            <a:noFill/>
          </a:ln>
        </p:spPr>
        <p:txBody>
          <a:bodyPr wrap="square" lIns="68560" tIns="34280" rIns="68560" bIns="34280" anchor="ctr" anchorCtr="1">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3300" b="1" i="0" u="none" strike="noStrike" kern="1200" cap="none" spc="0" normalizeH="0" baseline="0" noProof="0">
                <a:ln>
                  <a:noFill/>
                </a:ln>
                <a:solidFill>
                  <a:schemeClr val="bg1"/>
                </a:solidFill>
                <a:effectLst/>
                <a:uLnTx/>
                <a:uFillTx/>
                <a:latin typeface="+mj-lt"/>
                <a:ea typeface="+mn-ea"/>
                <a:cs typeface="+mn-cs"/>
              </a:rPr>
              <a:t>Customer-Ownership</a:t>
            </a:r>
          </a:p>
        </p:txBody>
      </p:sp>
    </p:spTree>
    <p:extLst>
      <p:ext uri="{BB962C8B-B14F-4D97-AF65-F5344CB8AC3E}">
        <p14:creationId xmlns:p14="http://schemas.microsoft.com/office/powerpoint/2010/main" val="242476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adership Princiles">
    <p:spTree>
      <p:nvGrpSpPr>
        <p:cNvPr id="1" name=""/>
        <p:cNvGrpSpPr/>
        <p:nvPr/>
      </p:nvGrpSpPr>
      <p:grpSpPr>
        <a:xfrm>
          <a:off x="0" y="0"/>
          <a:ext cx="0" cy="0"/>
          <a:chOff x="0" y="0"/>
          <a:chExt cx="0" cy="0"/>
        </a:xfrm>
      </p:grpSpPr>
      <p:sp>
        <p:nvSpPr>
          <p:cNvPr id="5" name="TextBox 4"/>
          <p:cNvSpPr txBox="1"/>
          <p:nvPr userDrawn="1"/>
        </p:nvSpPr>
        <p:spPr>
          <a:xfrm>
            <a:off x="0" y="860"/>
            <a:ext cx="9144000" cy="1219200"/>
          </a:xfrm>
          <a:prstGeom prst="rect">
            <a:avLst/>
          </a:prstGeom>
          <a:solidFill>
            <a:srgbClr val="3F4E6D"/>
          </a:solidFill>
        </p:spPr>
        <p:txBody>
          <a:bodyPr wrap="none" rtlCol="0" anchor="ctr" anchorCtr="1">
            <a:noAutofit/>
          </a:bodyPr>
          <a:lstStyle>
            <a:defPPr>
              <a:defRPr lang="en-US"/>
            </a:defPPr>
            <a:lvl1pPr algn="ctr">
              <a:defRPr kumimoji="0" sz="5400" b="1" i="0" u="none" strike="noStrike" cap="none" spc="0" normalizeH="0" baseline="0">
                <a:ln>
                  <a:noFill/>
                </a:ln>
                <a:solidFill>
                  <a:srgbClr val="B7D242"/>
                </a:solidFill>
                <a:effectLst/>
                <a:uLnTx/>
                <a:uFillTx/>
                <a:latin typeface="Candara" pitchFamily="34" charset="0"/>
                <a:ea typeface="+mj-ea"/>
                <a:cs typeface="+mj-cs"/>
              </a:defRPr>
            </a:lvl1pPr>
          </a:lstStyle>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3300" b="1" i="0" u="none" strike="noStrike" kern="1200" cap="none" spc="0" normalizeH="0" baseline="0" noProof="0">
                <a:ln>
                  <a:noFill/>
                </a:ln>
                <a:solidFill>
                  <a:schemeClr val="bg1"/>
                </a:solidFill>
                <a:effectLst/>
                <a:uLnTx/>
                <a:uFillTx/>
                <a:latin typeface="+mj-lt"/>
                <a:ea typeface="+mj-ea"/>
                <a:cs typeface="+mj-cs"/>
              </a:rPr>
              <a:t>Leadership Principles</a:t>
            </a:r>
          </a:p>
        </p:txBody>
      </p:sp>
      <p:pic>
        <p:nvPicPr>
          <p:cNvPr id="9" name="Picture 8">
            <a:extLst>
              <a:ext uri="{FF2B5EF4-FFF2-40B4-BE49-F238E27FC236}">
                <a16:creationId xmlns:a16="http://schemas.microsoft.com/office/drawing/2014/main" id="{59AADEE4-F3E2-4D6F-8EA9-6BCF0E4A0E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7434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erational Principles">
    <p:spTree>
      <p:nvGrpSpPr>
        <p:cNvPr id="1" name=""/>
        <p:cNvGrpSpPr/>
        <p:nvPr/>
      </p:nvGrpSpPr>
      <p:grpSpPr>
        <a:xfrm>
          <a:off x="0" y="0"/>
          <a:ext cx="0" cy="0"/>
          <a:chOff x="0" y="0"/>
          <a:chExt cx="0" cy="0"/>
        </a:xfrm>
      </p:grpSpPr>
      <p:sp>
        <p:nvSpPr>
          <p:cNvPr id="9" name="TextBox 8"/>
          <p:cNvSpPr txBox="1"/>
          <p:nvPr userDrawn="1"/>
        </p:nvSpPr>
        <p:spPr>
          <a:xfrm>
            <a:off x="0" y="860"/>
            <a:ext cx="9144000" cy="1219200"/>
          </a:xfrm>
          <a:prstGeom prst="rect">
            <a:avLst/>
          </a:prstGeom>
          <a:solidFill>
            <a:srgbClr val="3F4E6D"/>
          </a:solidFill>
        </p:spPr>
        <p:txBody>
          <a:bodyPr wrap="none" rtlCol="0" anchor="ctr" anchorCtr="1">
            <a:noAutofit/>
          </a:bodyPr>
          <a:lstStyle>
            <a:defPPr>
              <a:defRPr lang="en-US"/>
            </a:defPPr>
            <a:lvl1pPr algn="ctr">
              <a:defRPr kumimoji="0" sz="5400" b="1" i="0" u="none" strike="noStrike" cap="none" spc="0" normalizeH="0" baseline="0">
                <a:ln>
                  <a:noFill/>
                </a:ln>
                <a:solidFill>
                  <a:srgbClr val="B7D242"/>
                </a:solidFill>
                <a:effectLst/>
                <a:uLnTx/>
                <a:uFillTx/>
                <a:latin typeface="Candara" pitchFamily="34" charset="0"/>
                <a:ea typeface="+mj-ea"/>
                <a:cs typeface="+mj-cs"/>
              </a:defRPr>
            </a:lvl1pPr>
          </a:lstStyle>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3300" b="1" i="0" u="none" strike="noStrike" kern="1200" cap="none" spc="0" normalizeH="0" baseline="0" noProof="0">
                <a:ln>
                  <a:noFill/>
                </a:ln>
                <a:solidFill>
                  <a:schemeClr val="bg1"/>
                </a:solidFill>
                <a:effectLst/>
                <a:uLnTx/>
                <a:uFillTx/>
                <a:latin typeface="+mj-lt"/>
                <a:ea typeface="+mj-ea"/>
                <a:cs typeface="+mj-cs"/>
              </a:rPr>
              <a:t>Operational Principles</a:t>
            </a:r>
          </a:p>
        </p:txBody>
      </p:sp>
      <p:pic>
        <p:nvPicPr>
          <p:cNvPr id="4" name="Picture 3">
            <a:extLst>
              <a:ext uri="{FF2B5EF4-FFF2-40B4-BE49-F238E27FC236}">
                <a16:creationId xmlns:a16="http://schemas.microsoft.com/office/drawing/2014/main" id="{8CFFACC8-7C63-43C9-9126-4AA813DEE7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1713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re Concepts">
    <p:spTree>
      <p:nvGrpSpPr>
        <p:cNvPr id="1" name=""/>
        <p:cNvGrpSpPr/>
        <p:nvPr/>
      </p:nvGrpSpPr>
      <p:grpSpPr>
        <a:xfrm>
          <a:off x="0" y="0"/>
          <a:ext cx="0" cy="0"/>
          <a:chOff x="0" y="0"/>
          <a:chExt cx="0" cy="0"/>
        </a:xfrm>
      </p:grpSpPr>
      <p:sp>
        <p:nvSpPr>
          <p:cNvPr id="9" name="TextBox 8"/>
          <p:cNvSpPr txBox="1"/>
          <p:nvPr userDrawn="1"/>
        </p:nvSpPr>
        <p:spPr>
          <a:xfrm>
            <a:off x="3" y="0"/>
            <a:ext cx="9143999" cy="1219200"/>
          </a:xfrm>
          <a:prstGeom prst="rect">
            <a:avLst/>
          </a:prstGeom>
          <a:solidFill>
            <a:srgbClr val="3F4E6D"/>
          </a:solidFill>
        </p:spPr>
        <p:txBody>
          <a:bodyPr wrap="square" rtlCol="0" anchor="ctr">
            <a:noAutofit/>
          </a:bodyPr>
          <a:lstStyle/>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3300" b="1" i="0" u="none" strike="noStrike" kern="1200" cap="none" spc="0" normalizeH="0" baseline="0" noProof="0">
                <a:ln>
                  <a:noFill/>
                </a:ln>
                <a:solidFill>
                  <a:schemeClr val="bg1"/>
                </a:solidFill>
                <a:effectLst/>
                <a:uLnTx/>
                <a:uFillTx/>
                <a:latin typeface="+mj-lt"/>
                <a:ea typeface="+mn-ea"/>
                <a:cs typeface="+mn-cs"/>
              </a:rPr>
              <a:t>Core Concepts</a:t>
            </a:r>
          </a:p>
        </p:txBody>
      </p:sp>
      <p:pic>
        <p:nvPicPr>
          <p:cNvPr id="4" name="Picture 3">
            <a:extLst>
              <a:ext uri="{FF2B5EF4-FFF2-40B4-BE49-F238E27FC236}">
                <a16:creationId xmlns:a16="http://schemas.microsoft.com/office/drawing/2014/main" id="{0A57C199-B4E5-43F2-9154-E5843AD64C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7478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TextBox 1"/>
          <p:cNvSpPr txBox="1"/>
          <p:nvPr userDrawn="1"/>
        </p:nvSpPr>
        <p:spPr>
          <a:xfrm>
            <a:off x="0" y="2916043"/>
            <a:ext cx="9144000" cy="600164"/>
          </a:xfrm>
          <a:prstGeom prst="rect">
            <a:avLst/>
          </a:prstGeom>
          <a:noFill/>
        </p:spPr>
        <p:txBody>
          <a:bodyPr wrap="square" rtlCol="0">
            <a:spAutoFit/>
          </a:bodyPr>
          <a:lstStyle/>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3300" b="1" i="0" u="none" strike="noStrike" kern="1200" cap="none" spc="0" normalizeH="0" baseline="0" noProof="0">
                <a:ln>
                  <a:noFill/>
                </a:ln>
                <a:solidFill>
                  <a:schemeClr val="bg1"/>
                </a:solidFill>
                <a:effectLst/>
                <a:uLnTx/>
                <a:uFillTx/>
                <a:latin typeface="+mj-lt"/>
                <a:ea typeface="+mn-ea"/>
                <a:cs typeface="+mn-cs"/>
              </a:rPr>
              <a:t>Questions?</a:t>
            </a:r>
          </a:p>
        </p:txBody>
      </p:sp>
    </p:spTree>
    <p:extLst>
      <p:ext uri="{BB962C8B-B14F-4D97-AF65-F5344CB8AC3E}">
        <p14:creationId xmlns:p14="http://schemas.microsoft.com/office/powerpoint/2010/main" val="4126616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grpSp>
        <p:nvGrpSpPr>
          <p:cNvPr id="19" name="Group 18"/>
          <p:cNvGrpSpPr/>
          <p:nvPr userDrawn="1"/>
        </p:nvGrpSpPr>
        <p:grpSpPr>
          <a:xfrm>
            <a:off x="571721" y="2915958"/>
            <a:ext cx="7993547" cy="623247"/>
            <a:chOff x="603203" y="2005389"/>
            <a:chExt cx="7993547" cy="467436"/>
          </a:xfrm>
        </p:grpSpPr>
        <p:sp>
          <p:nvSpPr>
            <p:cNvPr id="20" name="TextBox 7"/>
            <p:cNvSpPr txBox="1">
              <a:spLocks noChangeArrowheads="1"/>
            </p:cNvSpPr>
            <p:nvPr userDrawn="1"/>
          </p:nvSpPr>
          <p:spPr bwMode="auto">
            <a:xfrm>
              <a:off x="7148950" y="2005389"/>
              <a:ext cx="1447800"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err="1">
                  <a:ln>
                    <a:noFill/>
                  </a:ln>
                  <a:solidFill>
                    <a:srgbClr val="F3F3F4"/>
                  </a:solidFill>
                  <a:effectLst/>
                  <a:uLnTx/>
                  <a:uFillTx/>
                  <a:latin typeface="+mj-lt"/>
                  <a:ea typeface="+mn-ea"/>
                  <a:cs typeface="+mn-cs"/>
                </a:rPr>
                <a:t>Háw'aa</a:t>
              </a:r>
              <a:r>
                <a:rPr kumimoji="0" lang="en-US" sz="2100" b="1" i="0" u="none" strike="noStrike" kern="1200" cap="none" spc="0" normalizeH="0" baseline="0" noProof="0">
                  <a:ln>
                    <a:noFill/>
                  </a:ln>
                  <a:solidFill>
                    <a:srgbClr val="F3F3F4"/>
                  </a:solidFill>
                  <a:effectLst/>
                  <a:uLnTx/>
                  <a:uFillTx/>
                  <a:latin typeface="Candara" pitchFamily="34" charset="0"/>
                  <a:ea typeface="+mn-ea"/>
                  <a:cs typeface="+mn-cs"/>
                </a:rPr>
                <a:t> </a:t>
              </a:r>
            </a:p>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1350" b="0" i="1" u="none" strike="noStrike" kern="1200" cap="none" spc="0" normalizeH="0" baseline="0" noProof="0" err="1">
                  <a:ln>
                    <a:noFill/>
                  </a:ln>
                  <a:solidFill>
                    <a:srgbClr val="F3F3F4"/>
                  </a:solidFill>
                  <a:effectLst/>
                  <a:uLnTx/>
                  <a:uFillTx/>
                  <a:latin typeface="+mn-lt"/>
                  <a:ea typeface="+mn-ea"/>
                  <a:cs typeface="+mn-cs"/>
                </a:rPr>
                <a:t>Haida</a:t>
              </a:r>
              <a:endParaRPr kumimoji="0" lang="en-US" sz="1350" b="0" i="1" u="none" strike="noStrike" kern="1200" cap="none" spc="0" normalizeH="0" baseline="0" noProof="0">
                <a:ln>
                  <a:noFill/>
                </a:ln>
                <a:solidFill>
                  <a:srgbClr val="F3F3F4"/>
                </a:solidFill>
                <a:effectLst/>
                <a:uLnTx/>
                <a:uFillTx/>
                <a:latin typeface="+mn-lt"/>
                <a:ea typeface="+mn-ea"/>
                <a:cs typeface="+mn-cs"/>
              </a:endParaRPr>
            </a:p>
          </p:txBody>
        </p:sp>
        <p:sp>
          <p:nvSpPr>
            <p:cNvPr id="21" name="TextBox 9"/>
            <p:cNvSpPr txBox="1">
              <a:spLocks noChangeArrowheads="1"/>
            </p:cNvSpPr>
            <p:nvPr userDrawn="1"/>
          </p:nvSpPr>
          <p:spPr bwMode="auto">
            <a:xfrm>
              <a:off x="603203" y="2005389"/>
              <a:ext cx="2390497"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err="1">
                  <a:ln>
                    <a:noFill/>
                  </a:ln>
                  <a:solidFill>
                    <a:srgbClr val="F3F3F4"/>
                  </a:solidFill>
                  <a:effectLst/>
                  <a:uLnTx/>
                  <a:uFillTx/>
                  <a:latin typeface="+mj-lt"/>
                  <a:ea typeface="+mn-ea"/>
                  <a:cs typeface="+mn-cs"/>
                </a:rPr>
                <a:t>Mahsi</a:t>
              </a:r>
              <a:r>
                <a:rPr kumimoji="0" lang="en-US" sz="2100" b="1" i="0" u="none" strike="noStrike" kern="1200" cap="none" spc="0" normalizeH="0" baseline="0" noProof="0">
                  <a:ln>
                    <a:noFill/>
                  </a:ln>
                  <a:solidFill>
                    <a:srgbClr val="F3F3F4"/>
                  </a:solidFill>
                  <a:effectLst/>
                  <a:uLnTx/>
                  <a:uFillTx/>
                  <a:latin typeface="+mj-lt"/>
                  <a:ea typeface="+mn-ea"/>
                  <a:cs typeface="+mn-cs"/>
                </a:rPr>
                <a:t>'</a:t>
              </a:r>
            </a:p>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1350" b="0" i="1" u="none" strike="noStrike" kern="1200" cap="none" spc="0" normalizeH="0" baseline="0" noProof="0" err="1">
                  <a:ln>
                    <a:noFill/>
                  </a:ln>
                  <a:solidFill>
                    <a:srgbClr val="F3F3F4"/>
                  </a:solidFill>
                  <a:effectLst/>
                  <a:uLnTx/>
                  <a:uFillTx/>
                  <a:latin typeface="+mn-lt"/>
                  <a:ea typeface="+mn-ea"/>
                  <a:cs typeface="+mn-cs"/>
                </a:rPr>
                <a:t>Gwich’in</a:t>
              </a:r>
              <a:r>
                <a:rPr kumimoji="0" lang="en-US" sz="1350" b="0" i="1" u="none" strike="noStrike" kern="1200" cap="none" spc="0" normalizeH="0" baseline="0" noProof="0">
                  <a:ln>
                    <a:noFill/>
                  </a:ln>
                  <a:solidFill>
                    <a:srgbClr val="F3F3F4"/>
                  </a:solidFill>
                  <a:effectLst/>
                  <a:uLnTx/>
                  <a:uFillTx/>
                  <a:latin typeface="+mn-lt"/>
                  <a:ea typeface="+mn-ea"/>
                  <a:cs typeface="+mn-cs"/>
                </a:rPr>
                <a:t> Athabascan</a:t>
              </a:r>
            </a:p>
          </p:txBody>
        </p:sp>
        <p:sp>
          <p:nvSpPr>
            <p:cNvPr id="22" name="TextBox 10"/>
            <p:cNvSpPr txBox="1">
              <a:spLocks noChangeArrowheads="1"/>
            </p:cNvSpPr>
            <p:nvPr userDrawn="1"/>
          </p:nvSpPr>
          <p:spPr bwMode="auto">
            <a:xfrm>
              <a:off x="3304577" y="2005389"/>
              <a:ext cx="3276600"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err="1">
                  <a:ln>
                    <a:noFill/>
                  </a:ln>
                  <a:solidFill>
                    <a:srgbClr val="F3F3F4"/>
                  </a:solidFill>
                  <a:effectLst/>
                  <a:uLnTx/>
                  <a:uFillTx/>
                  <a:latin typeface="+mj-lt"/>
                  <a:ea typeface="+mn-ea"/>
                  <a:cs typeface="+mn-cs"/>
                </a:rPr>
                <a:t>Igamsiqanaghalek</a:t>
              </a:r>
              <a:endParaRPr kumimoji="0" lang="en-US" sz="2100" b="1" i="0" u="none" strike="noStrike" kern="1200" cap="none" spc="0" normalizeH="0" baseline="0" noProof="0">
                <a:ln>
                  <a:noFill/>
                </a:ln>
                <a:solidFill>
                  <a:srgbClr val="F3F3F4"/>
                </a:solidFill>
                <a:effectLst/>
                <a:uLnTx/>
                <a:uFillTx/>
                <a:latin typeface="+mj-lt"/>
                <a:ea typeface="+mn-ea"/>
                <a:cs typeface="+mn-cs"/>
              </a:endParaRPr>
            </a:p>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1350" b="0" i="1" u="none" strike="noStrike" kern="1200" cap="none" spc="0" normalizeH="0" baseline="0" noProof="0">
                  <a:ln>
                    <a:noFill/>
                  </a:ln>
                  <a:solidFill>
                    <a:srgbClr val="F3F3F4"/>
                  </a:solidFill>
                  <a:effectLst/>
                  <a:uLnTx/>
                  <a:uFillTx/>
                  <a:latin typeface="+mn-lt"/>
                  <a:ea typeface="+mn-ea"/>
                  <a:cs typeface="+mn-cs"/>
                </a:rPr>
                <a:t>Siberian Yupik</a:t>
              </a:r>
            </a:p>
          </p:txBody>
        </p:sp>
      </p:grpSp>
      <p:grpSp>
        <p:nvGrpSpPr>
          <p:cNvPr id="23" name="Group 22"/>
          <p:cNvGrpSpPr/>
          <p:nvPr userDrawn="1"/>
        </p:nvGrpSpPr>
        <p:grpSpPr>
          <a:xfrm>
            <a:off x="1368092" y="4153104"/>
            <a:ext cx="6735573" cy="623247"/>
            <a:chOff x="1951129" y="2907310"/>
            <a:chExt cx="6735573" cy="467436"/>
          </a:xfrm>
        </p:grpSpPr>
        <p:sp>
          <p:nvSpPr>
            <p:cNvPr id="24" name="TextBox 12"/>
            <p:cNvSpPr txBox="1">
              <a:spLocks noChangeArrowheads="1"/>
            </p:cNvSpPr>
            <p:nvPr userDrawn="1"/>
          </p:nvSpPr>
          <p:spPr bwMode="auto">
            <a:xfrm>
              <a:off x="3665630" y="2907310"/>
              <a:ext cx="2209800"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altLang="en-US" sz="2100" b="1" i="0" u="none" strike="noStrike" kern="1200" cap="none" spc="0" normalizeH="0" baseline="0" noProof="0" err="1">
                  <a:ln>
                    <a:noFill/>
                  </a:ln>
                  <a:solidFill>
                    <a:srgbClr val="F3F3F4"/>
                  </a:solidFill>
                  <a:effectLst/>
                  <a:uLnTx/>
                  <a:uFillTx/>
                  <a:latin typeface="+mj-lt"/>
                  <a:ea typeface="+mn-ea"/>
                  <a:cs typeface="+mn-cs"/>
                </a:rPr>
                <a:t>T’oyaxsm</a:t>
              </a:r>
              <a:endParaRPr kumimoji="0" lang="en-US" altLang="en-US" sz="2100" b="1" i="0" u="none" strike="noStrike" kern="1200" cap="none" spc="0" normalizeH="0" baseline="0" noProof="0">
                <a:ln>
                  <a:noFill/>
                </a:ln>
                <a:solidFill>
                  <a:srgbClr val="F3F3F4"/>
                </a:solidFill>
                <a:effectLst/>
                <a:uLnTx/>
                <a:uFillTx/>
                <a:latin typeface="+mj-lt"/>
                <a:ea typeface="+mn-ea"/>
                <a:cs typeface="+mn-cs"/>
              </a:endParaRPr>
            </a:p>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altLang="en-US" sz="1350" b="0" i="1" u="none" strike="noStrike" kern="1200" cap="none" spc="0" normalizeH="0" baseline="0" noProof="0">
                  <a:ln>
                    <a:noFill/>
                  </a:ln>
                  <a:solidFill>
                    <a:srgbClr val="F3F3F4"/>
                  </a:solidFill>
                  <a:effectLst/>
                  <a:uLnTx/>
                  <a:uFillTx/>
                  <a:latin typeface="+mn-lt"/>
                  <a:ea typeface="+mn-ea"/>
                  <a:cs typeface="+mn-cs"/>
                </a:rPr>
                <a:t>Tsimshian</a:t>
              </a:r>
            </a:p>
          </p:txBody>
        </p:sp>
        <p:sp>
          <p:nvSpPr>
            <p:cNvPr id="25" name="TextBox 13"/>
            <p:cNvSpPr txBox="1">
              <a:spLocks noChangeArrowheads="1"/>
            </p:cNvSpPr>
            <p:nvPr userDrawn="1"/>
          </p:nvSpPr>
          <p:spPr bwMode="auto">
            <a:xfrm>
              <a:off x="6218330" y="2907310"/>
              <a:ext cx="2468372"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err="1">
                  <a:ln>
                    <a:noFill/>
                  </a:ln>
                  <a:solidFill>
                    <a:srgbClr val="F3F3F4"/>
                  </a:solidFill>
                  <a:effectLst/>
                  <a:uLnTx/>
                  <a:uFillTx/>
                  <a:latin typeface="+mj-lt"/>
                  <a:ea typeface="+mn-ea"/>
                  <a:cs typeface="+mn-cs"/>
                </a:rPr>
                <a:t>Gunalchéesh</a:t>
              </a:r>
              <a:r>
                <a:rPr kumimoji="0" lang="en-US" sz="2100" b="0" i="0" u="none" strike="noStrike" kern="1200" cap="none" spc="0" normalizeH="0" baseline="0" noProof="0">
                  <a:ln>
                    <a:noFill/>
                  </a:ln>
                  <a:solidFill>
                    <a:srgbClr val="F3F3F4"/>
                  </a:solidFill>
                  <a:effectLst/>
                  <a:uLnTx/>
                  <a:uFillTx/>
                  <a:latin typeface="Arial" charset="0"/>
                  <a:ea typeface="+mn-ea"/>
                  <a:cs typeface="+mn-cs"/>
                </a:rPr>
                <a:t> </a:t>
              </a:r>
              <a:r>
                <a:rPr kumimoji="0" lang="en-US" sz="1350" b="0" i="1" u="none" strike="noStrike" kern="1200" cap="none" spc="0" normalizeH="0" baseline="0" noProof="0">
                  <a:ln>
                    <a:noFill/>
                  </a:ln>
                  <a:solidFill>
                    <a:srgbClr val="F3F3F4"/>
                  </a:solidFill>
                  <a:effectLst/>
                  <a:uLnTx/>
                  <a:uFillTx/>
                  <a:latin typeface="+mn-lt"/>
                  <a:ea typeface="+mn-ea"/>
                  <a:cs typeface="+mn-cs"/>
                </a:rPr>
                <a:t>Tlingit</a:t>
              </a:r>
            </a:p>
          </p:txBody>
        </p:sp>
        <p:sp>
          <p:nvSpPr>
            <p:cNvPr id="26" name="TextBox 14"/>
            <p:cNvSpPr txBox="1">
              <a:spLocks noChangeArrowheads="1"/>
            </p:cNvSpPr>
            <p:nvPr userDrawn="1"/>
          </p:nvSpPr>
          <p:spPr bwMode="auto">
            <a:xfrm>
              <a:off x="1951129" y="2907310"/>
              <a:ext cx="1511993"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err="1">
                  <a:ln>
                    <a:noFill/>
                  </a:ln>
                  <a:solidFill>
                    <a:srgbClr val="F3F3F4"/>
                  </a:solidFill>
                  <a:effectLst/>
                  <a:uLnTx/>
                  <a:uFillTx/>
                  <a:latin typeface="+mj-lt"/>
                  <a:ea typeface="+mn-ea"/>
                  <a:cs typeface="+mn-cs"/>
                </a:rPr>
                <a:t>Quyana</a:t>
              </a:r>
              <a:endParaRPr kumimoji="0" lang="en-US" sz="2100" b="1" i="0" u="none" strike="noStrike" kern="1200" cap="none" spc="0" normalizeH="0" baseline="0" noProof="0">
                <a:ln>
                  <a:noFill/>
                </a:ln>
                <a:solidFill>
                  <a:srgbClr val="F3F3F4"/>
                </a:solidFill>
                <a:effectLst/>
                <a:uLnTx/>
                <a:uFillTx/>
                <a:latin typeface="+mj-lt"/>
                <a:ea typeface="+mn-ea"/>
                <a:cs typeface="+mn-cs"/>
              </a:endParaRPr>
            </a:p>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1350" b="0" i="1" u="none" strike="noStrike" kern="1200" cap="none" spc="0" normalizeH="0" baseline="0" noProof="0" err="1">
                  <a:ln>
                    <a:noFill/>
                  </a:ln>
                  <a:solidFill>
                    <a:srgbClr val="F3F3F4"/>
                  </a:solidFill>
                  <a:effectLst/>
                  <a:uLnTx/>
                  <a:uFillTx/>
                  <a:latin typeface="+mn-lt"/>
                  <a:ea typeface="+mn-ea"/>
                  <a:cs typeface="+mn-cs"/>
                </a:rPr>
                <a:t>Yup’ik</a:t>
              </a:r>
              <a:endParaRPr kumimoji="0" lang="en-US" sz="1350" b="0" i="1" u="none" strike="noStrike" kern="1200" cap="none" spc="0" normalizeH="0" baseline="0" noProof="0">
                <a:ln>
                  <a:noFill/>
                </a:ln>
                <a:solidFill>
                  <a:srgbClr val="F3F3F4"/>
                </a:solidFill>
                <a:effectLst/>
                <a:uLnTx/>
                <a:uFillTx/>
                <a:latin typeface="+mn-lt"/>
                <a:ea typeface="+mn-ea"/>
                <a:cs typeface="+mn-cs"/>
              </a:endParaRPr>
            </a:p>
          </p:txBody>
        </p:sp>
      </p:grpSp>
      <p:grpSp>
        <p:nvGrpSpPr>
          <p:cNvPr id="27" name="Group 26"/>
          <p:cNvGrpSpPr/>
          <p:nvPr userDrawn="1"/>
        </p:nvGrpSpPr>
        <p:grpSpPr>
          <a:xfrm>
            <a:off x="2401411" y="5364779"/>
            <a:ext cx="4814851" cy="623247"/>
            <a:chOff x="2738576" y="3926315"/>
            <a:chExt cx="4814851" cy="467436"/>
          </a:xfrm>
        </p:grpSpPr>
        <p:sp>
          <p:nvSpPr>
            <p:cNvPr id="28" name="TextBox 11"/>
            <p:cNvSpPr txBox="1">
              <a:spLocks noChangeArrowheads="1"/>
            </p:cNvSpPr>
            <p:nvPr userDrawn="1"/>
          </p:nvSpPr>
          <p:spPr bwMode="auto">
            <a:xfrm>
              <a:off x="2738576" y="3926315"/>
              <a:ext cx="2104886"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err="1">
                  <a:ln>
                    <a:noFill/>
                  </a:ln>
                  <a:solidFill>
                    <a:srgbClr val="F3F3F4"/>
                  </a:solidFill>
                  <a:effectLst/>
                  <a:uLnTx/>
                  <a:uFillTx/>
                  <a:latin typeface="+mj-lt"/>
                  <a:ea typeface="+mn-ea"/>
                  <a:cs typeface="+mn-cs"/>
                </a:rPr>
                <a:t>Tsin'aen</a:t>
              </a:r>
              <a:endParaRPr kumimoji="0" lang="en-US" sz="2100" b="1" i="0" u="none" strike="noStrike" kern="1200" cap="none" spc="0" normalizeH="0" baseline="0" noProof="0">
                <a:ln>
                  <a:noFill/>
                </a:ln>
                <a:solidFill>
                  <a:srgbClr val="F3F3F4"/>
                </a:solidFill>
                <a:effectLst/>
                <a:uLnTx/>
                <a:uFillTx/>
                <a:latin typeface="+mj-lt"/>
                <a:ea typeface="+mn-ea"/>
                <a:cs typeface="+mn-cs"/>
              </a:endParaRPr>
            </a:p>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1350" b="0" i="1" u="none" strike="noStrike" kern="1200" cap="none" spc="0" normalizeH="0" baseline="0" noProof="0">
                  <a:ln>
                    <a:noFill/>
                  </a:ln>
                  <a:solidFill>
                    <a:srgbClr val="F3F3F4"/>
                  </a:solidFill>
                  <a:effectLst/>
                  <a:uLnTx/>
                  <a:uFillTx/>
                  <a:latin typeface="+mn-lt"/>
                  <a:ea typeface="+mn-ea"/>
                  <a:cs typeface="+mn-cs"/>
                </a:rPr>
                <a:t>Ahtna Athabascan</a:t>
              </a:r>
            </a:p>
          </p:txBody>
        </p:sp>
        <p:sp>
          <p:nvSpPr>
            <p:cNvPr id="29" name="TextBox 15"/>
            <p:cNvSpPr txBox="1">
              <a:spLocks noChangeArrowheads="1"/>
            </p:cNvSpPr>
            <p:nvPr userDrawn="1"/>
          </p:nvSpPr>
          <p:spPr bwMode="auto">
            <a:xfrm>
              <a:off x="5085055" y="3926315"/>
              <a:ext cx="2468372"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err="1">
                  <a:ln>
                    <a:noFill/>
                  </a:ln>
                  <a:solidFill>
                    <a:srgbClr val="F3F3F4"/>
                  </a:solidFill>
                  <a:effectLst/>
                  <a:uLnTx/>
                  <a:uFillTx/>
                  <a:latin typeface="+mj-lt"/>
                  <a:ea typeface="+mn-ea"/>
                  <a:cs typeface="+mn-cs"/>
                </a:rPr>
                <a:t>Chin’an</a:t>
              </a:r>
              <a:endParaRPr kumimoji="0" lang="en-US" sz="2100" b="1" i="0" u="none" strike="noStrike" kern="1200" cap="none" spc="0" normalizeH="0" baseline="0" noProof="0">
                <a:ln>
                  <a:noFill/>
                </a:ln>
                <a:solidFill>
                  <a:srgbClr val="F3F3F4"/>
                </a:solidFill>
                <a:effectLst/>
                <a:uLnTx/>
                <a:uFillTx/>
                <a:latin typeface="+mj-lt"/>
                <a:ea typeface="+mn-ea"/>
                <a:cs typeface="+mn-cs"/>
              </a:endParaRPr>
            </a:p>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1350" b="0" i="1" u="none" strike="noStrike" kern="1200" cap="none" spc="0" normalizeH="0" baseline="0" noProof="0" err="1">
                  <a:ln>
                    <a:noFill/>
                  </a:ln>
                  <a:solidFill>
                    <a:srgbClr val="F3F3F4"/>
                  </a:solidFill>
                  <a:effectLst/>
                  <a:uLnTx/>
                  <a:uFillTx/>
                  <a:latin typeface="+mn-lt"/>
                  <a:ea typeface="+mn-ea"/>
                  <a:cs typeface="+mn-cs"/>
                </a:rPr>
                <a:t>Dena’ina</a:t>
              </a:r>
              <a:r>
                <a:rPr kumimoji="0" lang="en-US" sz="1350" b="0" i="1" u="none" strike="noStrike" kern="1200" cap="none" spc="0" normalizeH="0" baseline="0" noProof="0">
                  <a:ln>
                    <a:noFill/>
                  </a:ln>
                  <a:solidFill>
                    <a:srgbClr val="F3F3F4"/>
                  </a:solidFill>
                  <a:effectLst/>
                  <a:uLnTx/>
                  <a:uFillTx/>
                  <a:latin typeface="+mn-lt"/>
                  <a:ea typeface="+mn-ea"/>
                  <a:cs typeface="+mn-cs"/>
                </a:rPr>
                <a:t> Athabascan</a:t>
              </a:r>
            </a:p>
          </p:txBody>
        </p:sp>
      </p:grpSp>
      <p:grpSp>
        <p:nvGrpSpPr>
          <p:cNvPr id="30" name="Group 29"/>
          <p:cNvGrpSpPr/>
          <p:nvPr userDrawn="1"/>
        </p:nvGrpSpPr>
        <p:grpSpPr>
          <a:xfrm>
            <a:off x="392148" y="1635772"/>
            <a:ext cx="8445227" cy="623247"/>
            <a:chOff x="392148" y="1110100"/>
            <a:chExt cx="8445227" cy="467436"/>
          </a:xfrm>
        </p:grpSpPr>
        <p:sp>
          <p:nvSpPr>
            <p:cNvPr id="31" name="TextBox 1"/>
            <p:cNvSpPr txBox="1">
              <a:spLocks noChangeArrowheads="1"/>
            </p:cNvSpPr>
            <p:nvPr userDrawn="1"/>
          </p:nvSpPr>
          <p:spPr bwMode="auto">
            <a:xfrm>
              <a:off x="392148" y="1110100"/>
              <a:ext cx="257006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err="1">
                  <a:ln>
                    <a:noFill/>
                  </a:ln>
                  <a:solidFill>
                    <a:srgbClr val="F3F3F4"/>
                  </a:solidFill>
                  <a:effectLst/>
                  <a:uLnTx/>
                  <a:uFillTx/>
                  <a:latin typeface="+mj-lt"/>
                  <a:ea typeface="+mn-ea"/>
                  <a:cs typeface="+mn-cs"/>
                </a:rPr>
                <a:t>Qaĝaasakung</a:t>
              </a:r>
              <a:endParaRPr kumimoji="0" lang="en-US" sz="2100" b="1" i="0" u="none" strike="noStrike" kern="1200" cap="none" spc="0" normalizeH="0" baseline="0" noProof="0">
                <a:ln>
                  <a:noFill/>
                </a:ln>
                <a:solidFill>
                  <a:srgbClr val="F3F3F4"/>
                </a:solidFill>
                <a:effectLst/>
                <a:uLnTx/>
                <a:uFillTx/>
                <a:latin typeface="+mj-lt"/>
                <a:ea typeface="+mn-ea"/>
                <a:cs typeface="+mn-cs"/>
              </a:endParaRPr>
            </a:p>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1350" b="0" i="1" u="none" strike="noStrike" kern="1200" cap="none" spc="0" normalizeH="0" baseline="0" noProof="0">
                  <a:ln>
                    <a:noFill/>
                  </a:ln>
                  <a:solidFill>
                    <a:srgbClr val="F3F3F4"/>
                  </a:solidFill>
                  <a:effectLst/>
                  <a:uLnTx/>
                  <a:uFillTx/>
                  <a:latin typeface="+mn-lt"/>
                  <a:ea typeface="+mn-ea"/>
                  <a:cs typeface="+mn-cs"/>
                </a:rPr>
                <a:t>Aleut</a:t>
              </a:r>
            </a:p>
          </p:txBody>
        </p:sp>
        <p:sp>
          <p:nvSpPr>
            <p:cNvPr id="32" name="TextBox 6"/>
            <p:cNvSpPr txBox="1">
              <a:spLocks noChangeArrowheads="1"/>
            </p:cNvSpPr>
            <p:nvPr userDrawn="1"/>
          </p:nvSpPr>
          <p:spPr bwMode="auto">
            <a:xfrm>
              <a:off x="4843006" y="1110100"/>
              <a:ext cx="176822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err="1">
                  <a:ln>
                    <a:noFill/>
                  </a:ln>
                  <a:solidFill>
                    <a:srgbClr val="F3F3F4"/>
                  </a:solidFill>
                  <a:effectLst/>
                  <a:uLnTx/>
                  <a:uFillTx/>
                  <a:latin typeface="+mj-lt"/>
                  <a:ea typeface="+mn-ea"/>
                  <a:cs typeface="+mn-cs"/>
                </a:rPr>
                <a:t>Quyanaq</a:t>
              </a:r>
              <a:endParaRPr kumimoji="0" lang="en-US" sz="2100" b="1" i="0" u="none" strike="noStrike" kern="1200" cap="none" spc="0" normalizeH="0" baseline="0" noProof="0">
                <a:ln>
                  <a:noFill/>
                </a:ln>
                <a:solidFill>
                  <a:srgbClr val="F3F3F4"/>
                </a:solidFill>
                <a:effectLst/>
                <a:uLnTx/>
                <a:uFillTx/>
                <a:latin typeface="+mj-lt"/>
                <a:ea typeface="+mn-ea"/>
                <a:cs typeface="+mn-cs"/>
              </a:endParaRPr>
            </a:p>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1350" b="0" i="1" u="none" strike="noStrike" kern="1200" cap="none" spc="0" normalizeH="0" baseline="0" noProof="0">
                  <a:ln>
                    <a:noFill/>
                  </a:ln>
                  <a:solidFill>
                    <a:srgbClr val="F3F3F4"/>
                  </a:solidFill>
                  <a:effectLst/>
                  <a:uLnTx/>
                  <a:uFillTx/>
                  <a:latin typeface="+mn-lt"/>
                  <a:ea typeface="+mn-ea"/>
                  <a:cs typeface="+mn-cs"/>
                </a:rPr>
                <a:t>Inupiaq</a:t>
              </a:r>
            </a:p>
          </p:txBody>
        </p:sp>
        <p:sp>
          <p:nvSpPr>
            <p:cNvPr id="33" name="TextBox 8"/>
            <p:cNvSpPr txBox="1">
              <a:spLocks noChangeArrowheads="1"/>
            </p:cNvSpPr>
            <p:nvPr userDrawn="1"/>
          </p:nvSpPr>
          <p:spPr bwMode="auto">
            <a:xfrm>
              <a:off x="6763637" y="1110100"/>
              <a:ext cx="2073738"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err="1">
                  <a:ln>
                    <a:noFill/>
                  </a:ln>
                  <a:solidFill>
                    <a:srgbClr val="F3F3F4"/>
                  </a:solidFill>
                  <a:effectLst/>
                  <a:uLnTx/>
                  <a:uFillTx/>
                  <a:latin typeface="+mj-lt"/>
                  <a:ea typeface="+mn-ea"/>
                  <a:cs typeface="+mn-cs"/>
                </a:rPr>
                <a:t>Awa'ahdah</a:t>
              </a:r>
              <a:endParaRPr kumimoji="0" lang="en-US" sz="2100" b="1" i="0" u="none" strike="noStrike" kern="1200" cap="none" spc="0" normalizeH="0" baseline="0" noProof="0">
                <a:ln>
                  <a:noFill/>
                </a:ln>
                <a:solidFill>
                  <a:srgbClr val="F3F3F4"/>
                </a:solidFill>
                <a:effectLst/>
                <a:uLnTx/>
                <a:uFillTx/>
                <a:latin typeface="+mj-lt"/>
                <a:ea typeface="+mn-ea"/>
                <a:cs typeface="+mn-cs"/>
              </a:endParaRPr>
            </a:p>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1350" b="0" i="1" u="none" strike="noStrike" kern="1200" cap="none" spc="0" normalizeH="0" baseline="0" noProof="0" err="1">
                  <a:ln>
                    <a:noFill/>
                  </a:ln>
                  <a:solidFill>
                    <a:srgbClr val="F3F3F4"/>
                  </a:solidFill>
                  <a:effectLst/>
                  <a:uLnTx/>
                  <a:uFillTx/>
                  <a:latin typeface="+mn-lt"/>
                  <a:ea typeface="+mn-ea"/>
                  <a:cs typeface="+mn-cs"/>
                </a:rPr>
                <a:t>Eyak</a:t>
              </a:r>
              <a:endParaRPr kumimoji="0" lang="en-US" sz="1350" b="0" i="1" u="none" strike="noStrike" kern="1200" cap="none" spc="0" normalizeH="0" baseline="0" noProof="0">
                <a:ln>
                  <a:noFill/>
                </a:ln>
                <a:solidFill>
                  <a:srgbClr val="F3F3F4"/>
                </a:solidFill>
                <a:effectLst/>
                <a:uLnTx/>
                <a:uFillTx/>
                <a:latin typeface="+mn-lt"/>
                <a:ea typeface="+mn-ea"/>
                <a:cs typeface="+mn-cs"/>
              </a:endParaRPr>
            </a:p>
          </p:txBody>
        </p:sp>
        <p:sp>
          <p:nvSpPr>
            <p:cNvPr id="34" name="TextBox 11"/>
            <p:cNvSpPr txBox="1">
              <a:spLocks noChangeArrowheads="1"/>
            </p:cNvSpPr>
            <p:nvPr userDrawn="1"/>
          </p:nvSpPr>
          <p:spPr bwMode="auto">
            <a:xfrm>
              <a:off x="3074777" y="1110100"/>
              <a:ext cx="176822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err="1">
                  <a:ln>
                    <a:noFill/>
                  </a:ln>
                  <a:solidFill>
                    <a:srgbClr val="F3F3F4"/>
                  </a:solidFill>
                  <a:effectLst/>
                  <a:uLnTx/>
                  <a:uFillTx/>
                  <a:latin typeface="+mj-lt"/>
                  <a:ea typeface="+mn-ea"/>
                  <a:cs typeface="+mn-cs"/>
                </a:rPr>
                <a:t>Quyanaa</a:t>
              </a:r>
              <a:endParaRPr kumimoji="0" lang="en-US" sz="2100" b="1" i="0" u="none" strike="noStrike" kern="1200" cap="none" spc="0" normalizeH="0" baseline="0" noProof="0">
                <a:ln>
                  <a:noFill/>
                </a:ln>
                <a:solidFill>
                  <a:srgbClr val="F3F3F4"/>
                </a:solidFill>
                <a:effectLst/>
                <a:uLnTx/>
                <a:uFillTx/>
                <a:latin typeface="+mj-lt"/>
                <a:ea typeface="+mn-ea"/>
                <a:cs typeface="+mn-cs"/>
              </a:endParaRPr>
            </a:p>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1350" b="0" i="1" u="none" strike="noStrike" kern="1200" cap="none" spc="0" normalizeH="0" baseline="0" noProof="0">
                  <a:ln>
                    <a:noFill/>
                  </a:ln>
                  <a:solidFill>
                    <a:srgbClr val="F3F3F4"/>
                  </a:solidFill>
                  <a:effectLst/>
                  <a:uLnTx/>
                  <a:uFillTx/>
                  <a:latin typeface="+mn-lt"/>
                  <a:ea typeface="+mn-ea"/>
                  <a:cs typeface="+mn-cs"/>
                </a:rPr>
                <a:t>Alutiiq</a:t>
              </a:r>
            </a:p>
          </p:txBody>
        </p:sp>
      </p:grpSp>
      <p:sp>
        <p:nvSpPr>
          <p:cNvPr id="35" name="TextBox 34"/>
          <p:cNvSpPr txBox="1"/>
          <p:nvPr userDrawn="1"/>
        </p:nvSpPr>
        <p:spPr>
          <a:xfrm>
            <a:off x="2" y="-1"/>
            <a:ext cx="9143999" cy="1219200"/>
          </a:xfrm>
          <a:prstGeom prst="rect">
            <a:avLst/>
          </a:prstGeom>
          <a:solidFill>
            <a:srgbClr val="3F4E6D"/>
          </a:solidFill>
        </p:spPr>
        <p:txBody>
          <a:bodyPr wrap="square" rtlCol="0" anchor="ctr">
            <a:noAutofit/>
          </a:bodyPr>
          <a:lstStyle/>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3300" b="1" i="0" u="none" strike="noStrike" kern="1200" cap="none" spc="0" normalizeH="0" baseline="0" noProof="0">
                <a:ln>
                  <a:noFill/>
                </a:ln>
                <a:solidFill>
                  <a:schemeClr val="bg1"/>
                </a:solidFill>
                <a:effectLst/>
                <a:uLnTx/>
                <a:uFillTx/>
                <a:latin typeface="+mj-lt"/>
                <a:ea typeface="+mn-ea"/>
                <a:cs typeface="+mn-cs"/>
              </a:rPr>
              <a:t>Thank You!</a:t>
            </a:r>
          </a:p>
        </p:txBody>
      </p:sp>
    </p:spTree>
    <p:extLst>
      <p:ext uri="{BB962C8B-B14F-4D97-AF65-F5344CB8AC3E}">
        <p14:creationId xmlns:p14="http://schemas.microsoft.com/office/powerpoint/2010/main" val="2458853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phics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DA544C-81DE-4762-9B63-B60E34A385C2}"/>
              </a:ext>
            </a:extLst>
          </p:cNvPr>
          <p:cNvSpPr/>
          <p:nvPr userDrawn="1"/>
        </p:nvSpPr>
        <p:spPr>
          <a:xfrm>
            <a:off x="0" y="0"/>
            <a:ext cx="9144000" cy="6858000"/>
          </a:xfrm>
          <a:prstGeom prst="rect">
            <a:avLst/>
          </a:prstGeom>
          <a:solidFill>
            <a:srgbClr val="1EA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4"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2" name="Title 1">
            <a:extLst>
              <a:ext uri="{FF2B5EF4-FFF2-40B4-BE49-F238E27FC236}">
                <a16:creationId xmlns:a16="http://schemas.microsoft.com/office/drawing/2014/main" id="{1C84CD4C-D628-41A3-9CDA-20D106EE1637}"/>
              </a:ext>
            </a:extLst>
          </p:cNvPr>
          <p:cNvSpPr>
            <a:spLocks noGrp="1"/>
          </p:cNvSpPr>
          <p:nvPr>
            <p:ph type="title"/>
          </p:nvPr>
        </p:nvSpPr>
        <p:spPr>
          <a:solidFill>
            <a:srgbClr val="3F4E6D"/>
          </a:solidFill>
          <a:ln>
            <a:noFill/>
          </a:ln>
        </p:spPr>
        <p:txBody>
          <a:bodyPr vert="horz" wrap="square" lIns="91386" tIns="45691" rIns="91386" bIns="45691" numCol="1" anchor="ctr" anchorCtr="0" compatLnSpc="1">
            <a:prstTxWarp prst="textNoShape">
              <a:avLst/>
            </a:prstTxWarp>
          </a:bodyPr>
          <a:lstStyle>
            <a:lvl1pPr>
              <a:defRPr lang="en-US">
                <a:solidFill>
                  <a:schemeClr val="bg1"/>
                </a:solidFill>
              </a:defRPr>
            </a:lvl1pPr>
          </a:lstStyle>
          <a:p>
            <a:pPr lvl="0"/>
            <a:r>
              <a:rPr lang="en-US"/>
              <a:t>Click to edit Master title style</a:t>
            </a:r>
          </a:p>
        </p:txBody>
      </p:sp>
    </p:spTree>
    <p:extLst>
      <p:ext uri="{BB962C8B-B14F-4D97-AF65-F5344CB8AC3E}">
        <p14:creationId xmlns:p14="http://schemas.microsoft.com/office/powerpoint/2010/main" val="32129537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ph Layout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CB0971-4C9C-495C-8F9A-9B44990E6B7D}"/>
              </a:ext>
            </a:extLst>
          </p:cNvPr>
          <p:cNvSpPr/>
          <p:nvPr userDrawn="1"/>
        </p:nvSpPr>
        <p:spPr>
          <a:xfrm>
            <a:off x="0" y="1219203"/>
            <a:ext cx="9144000" cy="5638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4"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2" name="Title 1">
            <a:extLst>
              <a:ext uri="{FF2B5EF4-FFF2-40B4-BE49-F238E27FC236}">
                <a16:creationId xmlns:a16="http://schemas.microsoft.com/office/drawing/2014/main" id="{EDB7A416-FF04-412D-B6B4-AFAF0D8C9B7E}"/>
              </a:ext>
            </a:extLst>
          </p:cNvPr>
          <p:cNvSpPr>
            <a:spLocks noGrp="1"/>
          </p:cNvSpPr>
          <p:nvPr>
            <p:ph type="title"/>
          </p:nvPr>
        </p:nvSpPr>
        <p:spPr>
          <a:xfrm>
            <a:off x="0" y="-1"/>
            <a:ext cx="9144000" cy="1219200"/>
          </a:xfrm>
          <a:solidFill>
            <a:srgbClr val="3F4E6D"/>
          </a:solidFill>
          <a:ln>
            <a:noFill/>
          </a:ln>
        </p:spPr>
        <p:txBody>
          <a:bodyPr vert="horz" wrap="square" lIns="91386" tIns="45691" rIns="91386" bIns="45691" numCol="1" anchor="ctr" anchorCtr="0" compatLnSpc="1">
            <a:prstTxWarp prst="textNoShape">
              <a:avLst/>
            </a:prstTxWarp>
          </a:bodyPr>
          <a:lstStyle>
            <a:lvl1pPr>
              <a:defRPr lang="en-US" dirty="0">
                <a:solidFill>
                  <a:schemeClr val="bg1"/>
                </a:solidFill>
              </a:defRPr>
            </a:lvl1pPr>
          </a:lstStyle>
          <a:p>
            <a:pPr lvl="0"/>
            <a:r>
              <a:rPr lang="en-US"/>
              <a:t>Click to edit Master title style</a:t>
            </a:r>
          </a:p>
        </p:txBody>
      </p:sp>
    </p:spTree>
    <p:extLst>
      <p:ext uri="{BB962C8B-B14F-4D97-AF65-F5344CB8AC3E}">
        <p14:creationId xmlns:p14="http://schemas.microsoft.com/office/powerpoint/2010/main" val="40308914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Upcoming Even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CA6E15-49D0-4887-9F8E-4EC802217D6A}"/>
              </a:ext>
            </a:extLst>
          </p:cNvPr>
          <p:cNvSpPr/>
          <p:nvPr userDrawn="1"/>
        </p:nvSpPr>
        <p:spPr>
          <a:xfrm>
            <a:off x="0" y="0"/>
            <a:ext cx="9144000" cy="6858000"/>
          </a:xfrm>
          <a:prstGeom prst="rect">
            <a:avLst/>
          </a:prstGeom>
          <a:solidFill>
            <a:srgbClr val="1EA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4"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ndara"/>
              <a:ea typeface="+mn-ea"/>
              <a:cs typeface="+mn-cs"/>
            </a:endParaRPr>
          </a:p>
        </p:txBody>
      </p:sp>
      <p:sp>
        <p:nvSpPr>
          <p:cNvPr id="4" name="Rectangle 3"/>
          <p:cNvSpPr/>
          <p:nvPr userDrawn="1"/>
        </p:nvSpPr>
        <p:spPr>
          <a:xfrm>
            <a:off x="595005" y="6224861"/>
            <a:ext cx="7953995" cy="300082"/>
          </a:xfrm>
          <a:prstGeom prst="rect">
            <a:avLst/>
          </a:prstGeom>
        </p:spPr>
        <p:txBody>
          <a:bodyPr wrap="square" anchor="b">
            <a:spAutoFit/>
          </a:bodyPr>
          <a:lstStyle/>
          <a:p>
            <a:pPr marL="257169" marR="0" lvl="0" indent="-257169" algn="ctr" defTabSz="685784" rtl="0" eaLnBrk="0" fontAlgn="base" latinLnBrk="0" hangingPunct="0">
              <a:lnSpc>
                <a:spcPct val="100000"/>
              </a:lnSpc>
              <a:spcBef>
                <a:spcPct val="20000"/>
              </a:spcBef>
              <a:spcAft>
                <a:spcPct val="0"/>
              </a:spcAft>
              <a:buClrTx/>
              <a:buSzTx/>
              <a:buFontTx/>
              <a:buNone/>
              <a:tabLst/>
              <a:defRPr/>
            </a:pPr>
            <a:r>
              <a:rPr kumimoji="0" lang="en-US" sz="1350" b="0" i="0" u="none" strike="noStrike" kern="1200" cap="none" spc="0" normalizeH="0" baseline="0" noProof="0">
                <a:ln>
                  <a:noFill/>
                </a:ln>
                <a:solidFill>
                  <a:prstClr val="white"/>
                </a:solidFill>
                <a:effectLst/>
                <a:uLnTx/>
                <a:uFillTx/>
                <a:latin typeface="Candara" pitchFamily="34" charset="0"/>
                <a:ea typeface="+mn-ea"/>
                <a:cs typeface="+mn-cs"/>
              </a:rPr>
              <a:t>907-729-6852  </a:t>
            </a:r>
            <a:r>
              <a:rPr kumimoji="0" lang="en-US" sz="1350" b="0" i="0" u="none" strike="noStrike" kern="1200" cap="none" spc="0" normalizeH="0" baseline="0" noProof="0">
                <a:ln>
                  <a:noFill/>
                </a:ln>
                <a:solidFill>
                  <a:srgbClr val="C8E4DD"/>
                </a:solidFill>
                <a:effectLst/>
                <a:uLnTx/>
                <a:uFillTx/>
                <a:latin typeface="Candara" pitchFamily="34" charset="0"/>
                <a:ea typeface="+mn-ea"/>
                <a:cs typeface="+mn-cs"/>
              </a:rPr>
              <a:t>|</a:t>
            </a:r>
            <a:r>
              <a:rPr kumimoji="0" lang="en-US" sz="1350" b="0" i="0" u="none" strike="noStrike" kern="1200" cap="none" spc="0" normalizeH="0" baseline="0" noProof="0">
                <a:ln>
                  <a:noFill/>
                </a:ln>
                <a:solidFill>
                  <a:prstClr val="white"/>
                </a:solidFill>
                <a:effectLst/>
                <a:uLnTx/>
                <a:uFillTx/>
                <a:latin typeface="Candara" pitchFamily="34" charset="0"/>
                <a:ea typeface="+mn-ea"/>
                <a:cs typeface="+mn-cs"/>
              </a:rPr>
              <a:t>  www.scfnuka.com  </a:t>
            </a:r>
            <a:r>
              <a:rPr kumimoji="0" lang="en-US" sz="1350" b="0" i="0" u="none" strike="noStrike" kern="1200" cap="none" spc="0" normalizeH="0" baseline="0" noProof="0">
                <a:ln>
                  <a:noFill/>
                </a:ln>
                <a:solidFill>
                  <a:srgbClr val="C8E4DD"/>
                </a:solidFill>
                <a:effectLst/>
                <a:uLnTx/>
                <a:uFillTx/>
                <a:latin typeface="Candara" pitchFamily="34" charset="0"/>
                <a:ea typeface="+mn-ea"/>
                <a:cs typeface="+mn-cs"/>
              </a:rPr>
              <a:t>|</a:t>
            </a:r>
            <a:r>
              <a:rPr kumimoji="0" lang="en-US" sz="1350" b="0" i="0" u="none" strike="noStrike" kern="1200" cap="none" spc="0" normalizeH="0" baseline="0" noProof="0">
                <a:ln>
                  <a:noFill/>
                </a:ln>
                <a:solidFill>
                  <a:prstClr val="white"/>
                </a:solidFill>
                <a:effectLst/>
                <a:uLnTx/>
                <a:uFillTx/>
                <a:latin typeface="Candara" pitchFamily="34" charset="0"/>
                <a:ea typeface="+mn-ea"/>
                <a:cs typeface="+mn-cs"/>
              </a:rPr>
              <a:t>  SCFEvent@scf.cc  </a:t>
            </a:r>
            <a:r>
              <a:rPr kumimoji="0" lang="en-US" sz="1350" b="0" i="0" u="none" strike="noStrike" kern="1200" cap="none" spc="0" normalizeH="0" baseline="0" noProof="0">
                <a:ln>
                  <a:noFill/>
                </a:ln>
                <a:solidFill>
                  <a:srgbClr val="C8E4DD"/>
                </a:solidFill>
                <a:effectLst/>
                <a:uLnTx/>
                <a:uFillTx/>
                <a:latin typeface="Candara" pitchFamily="34" charset="0"/>
                <a:ea typeface="+mn-ea"/>
                <a:cs typeface="+mn-cs"/>
              </a:rPr>
              <a:t>|</a:t>
            </a:r>
            <a:r>
              <a:rPr kumimoji="0" lang="en-US" sz="1350" b="0" i="0" u="none" strike="noStrike" kern="1200" cap="none" spc="0" normalizeH="0" baseline="0" noProof="0">
                <a:ln>
                  <a:noFill/>
                </a:ln>
                <a:solidFill>
                  <a:prstClr val="white"/>
                </a:solidFill>
                <a:effectLst/>
                <a:uLnTx/>
                <a:uFillTx/>
                <a:latin typeface="Candara" pitchFamily="34" charset="0"/>
                <a:ea typeface="+mn-ea"/>
                <a:cs typeface="+mn-cs"/>
              </a:rPr>
              <a:t>  @</a:t>
            </a:r>
            <a:r>
              <a:rPr kumimoji="0" lang="en-US" sz="1350" b="0" i="0" u="none" strike="noStrike" kern="1200" cap="none" spc="0" normalizeH="0" baseline="0" noProof="0" err="1">
                <a:ln>
                  <a:noFill/>
                </a:ln>
                <a:solidFill>
                  <a:prstClr val="white"/>
                </a:solidFill>
                <a:effectLst/>
                <a:uLnTx/>
                <a:uFillTx/>
                <a:latin typeface="Candara" pitchFamily="34" charset="0"/>
                <a:ea typeface="+mn-ea"/>
                <a:cs typeface="+mn-cs"/>
              </a:rPr>
              <a:t>SCFNuka</a:t>
            </a:r>
            <a:r>
              <a:rPr kumimoji="0" lang="en-US" sz="1350" b="0" i="0" u="none" strike="noStrike" kern="1200" cap="none" spc="0" normalizeH="0" baseline="0" noProof="0">
                <a:ln>
                  <a:noFill/>
                </a:ln>
                <a:solidFill>
                  <a:prstClr val="white"/>
                </a:solidFill>
                <a:effectLst/>
                <a:uLnTx/>
                <a:uFillTx/>
                <a:latin typeface="Candara" pitchFamily="34" charset="0"/>
                <a:ea typeface="+mn-ea"/>
                <a:cs typeface="+mn-cs"/>
              </a:rPr>
              <a:t> </a:t>
            </a:r>
          </a:p>
        </p:txBody>
      </p:sp>
      <p:sp>
        <p:nvSpPr>
          <p:cNvPr id="5" name="TextBox 4"/>
          <p:cNvSpPr txBox="1"/>
          <p:nvPr userDrawn="1"/>
        </p:nvSpPr>
        <p:spPr>
          <a:xfrm>
            <a:off x="0" y="12417"/>
            <a:ext cx="9144000" cy="1219200"/>
          </a:xfrm>
          <a:prstGeom prst="rect">
            <a:avLst/>
          </a:prstGeom>
          <a:solidFill>
            <a:srgbClr val="3F4E6D"/>
          </a:solidFill>
        </p:spPr>
        <p:txBody>
          <a:bodyPr wrap="none" rtlCol="0" anchor="ctr" anchorCtr="1">
            <a:noAutofit/>
          </a:bodyPr>
          <a:lstStyle>
            <a:defPPr>
              <a:defRPr lang="en-US"/>
            </a:defPPr>
            <a:lvl1pPr algn="ctr">
              <a:defRPr kumimoji="0" sz="5400" b="1" i="0" u="none" strike="noStrike" cap="none" spc="0" normalizeH="0" baseline="0">
                <a:ln>
                  <a:noFill/>
                </a:ln>
                <a:solidFill>
                  <a:srgbClr val="B7D242"/>
                </a:solidFill>
                <a:effectLst/>
                <a:uLnTx/>
                <a:uFillTx/>
                <a:latin typeface="Candara" pitchFamily="34" charset="0"/>
                <a:ea typeface="+mj-ea"/>
                <a:cs typeface="+mj-cs"/>
              </a:defRPr>
            </a:lvl1pPr>
          </a:lstStyle>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3300" b="1" i="0" u="none" strike="noStrike" kern="1200" cap="none" spc="0" normalizeH="0" baseline="0" noProof="0">
                <a:ln>
                  <a:noFill/>
                </a:ln>
                <a:solidFill>
                  <a:schemeClr val="bg1"/>
                </a:solidFill>
                <a:effectLst/>
                <a:uLnTx/>
                <a:uFillTx/>
                <a:latin typeface="Candara" pitchFamily="34" charset="0"/>
                <a:ea typeface="+mj-ea"/>
                <a:cs typeface="+mj-cs"/>
              </a:rPr>
              <a:t>Upcoming Nuka Events</a:t>
            </a:r>
          </a:p>
        </p:txBody>
      </p:sp>
    </p:spTree>
    <p:extLst>
      <p:ext uri="{BB962C8B-B14F-4D97-AF65-F5344CB8AC3E}">
        <p14:creationId xmlns:p14="http://schemas.microsoft.com/office/powerpoint/2010/main" val="1927857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text</a:t>
            </a:r>
          </a:p>
        </p:txBody>
      </p:sp>
      <p:sp>
        <p:nvSpPr>
          <p:cNvPr id="3" name="Content Placeholder 2"/>
          <p:cNvSpPr>
            <a:spLocks noGrp="1"/>
          </p:cNvSpPr>
          <p:nvPr>
            <p:ph idx="1"/>
          </p:nvPr>
        </p:nvSpPr>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FB67357-B830-455F-BD00-A92F5F4ACBBD}"/>
              </a:ext>
            </a:extLst>
          </p:cNvPr>
          <p:cNvSpPr>
            <a:spLocks noGrp="1"/>
          </p:cNvSpPr>
          <p:nvPr>
            <p:ph type="ftr" sz="quarter" idx="10"/>
          </p:nvPr>
        </p:nvSpPr>
        <p:spPr/>
        <p:txBody>
          <a:bodyPr/>
          <a:lstStyle/>
          <a:p>
            <a:r>
              <a:rPr lang="en-US"/>
              <a:t>Agnew::Beck    | </a:t>
            </a:r>
          </a:p>
        </p:txBody>
      </p:sp>
      <p:sp>
        <p:nvSpPr>
          <p:cNvPr id="5" name="Slide Number Placeholder 4">
            <a:extLst>
              <a:ext uri="{FF2B5EF4-FFF2-40B4-BE49-F238E27FC236}">
                <a16:creationId xmlns:a16="http://schemas.microsoft.com/office/drawing/2014/main" id="{CBA432A1-7094-407A-8155-EDB1C301C8E8}"/>
              </a:ext>
            </a:extLst>
          </p:cNvPr>
          <p:cNvSpPr>
            <a:spLocks noGrp="1"/>
          </p:cNvSpPr>
          <p:nvPr>
            <p:ph type="sldNum" sz="quarter" idx="11"/>
          </p:nvPr>
        </p:nvSpPr>
        <p:spPr/>
        <p:txBody>
          <a:bodyPr/>
          <a:lstStyle/>
          <a:p>
            <a:fld id="{04065135-979E-4F69-87AD-40192FE51752}" type="slidenum">
              <a:rPr lang="en-US" smtClean="0"/>
              <a:pPr/>
              <a:t>‹#›</a:t>
            </a:fld>
            <a:endParaRPr lang="en-US"/>
          </a:p>
        </p:txBody>
      </p:sp>
    </p:spTree>
    <p:extLst>
      <p:ext uri="{BB962C8B-B14F-4D97-AF65-F5344CB8AC3E}">
        <p14:creationId xmlns:p14="http://schemas.microsoft.com/office/powerpoint/2010/main" val="2118018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a:xfrm>
            <a:off x="0" y="2"/>
            <a:ext cx="9144000" cy="382627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1"/>
          <p:cNvSpPr>
            <a:spLocks noGrp="1"/>
          </p:cNvSpPr>
          <p:nvPr>
            <p:ph type="ctrTitle" hasCustomPrompt="1"/>
          </p:nvPr>
        </p:nvSpPr>
        <p:spPr>
          <a:xfrm>
            <a:off x="685800" y="900929"/>
            <a:ext cx="6400800" cy="2248834"/>
          </a:xfrm>
        </p:spPr>
        <p:txBody>
          <a:bodyPr anchor="t"/>
          <a:lstStyle>
            <a:lvl1pPr>
              <a:defRPr sz="3300" baseline="0"/>
            </a:lvl1pPr>
          </a:lstStyle>
          <a:p>
            <a:r>
              <a:rPr lang="en-US"/>
              <a:t>Title Goes Here</a:t>
            </a:r>
            <a:br>
              <a:rPr lang="en-US"/>
            </a:br>
            <a:endParaRPr lang="en-US"/>
          </a:p>
        </p:txBody>
      </p:sp>
      <p:sp>
        <p:nvSpPr>
          <p:cNvPr id="3" name="Subtitle 2"/>
          <p:cNvSpPr>
            <a:spLocks noGrp="1"/>
          </p:cNvSpPr>
          <p:nvPr>
            <p:ph type="subTitle" idx="1" hasCustomPrompt="1"/>
          </p:nvPr>
        </p:nvSpPr>
        <p:spPr>
          <a:xfrm>
            <a:off x="685802" y="5957073"/>
            <a:ext cx="3886199" cy="418431"/>
          </a:xfrm>
        </p:spPr>
        <p:txBody>
          <a:bodyPr>
            <a:normAutofit/>
          </a:bodyPr>
          <a:lstStyle>
            <a:lvl1pPr marL="0" indent="0" algn="l">
              <a:buNone/>
              <a:defRPr sz="12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Date</a:t>
            </a:r>
          </a:p>
        </p:txBody>
      </p:sp>
      <p:sp>
        <p:nvSpPr>
          <p:cNvPr id="22" name="Rectangle 21"/>
          <p:cNvSpPr/>
          <p:nvPr/>
        </p:nvSpPr>
        <p:spPr>
          <a:xfrm>
            <a:off x="0" y="6439572"/>
            <a:ext cx="9144000" cy="4184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Text Placeholder 4">
            <a:extLst>
              <a:ext uri="{FF2B5EF4-FFF2-40B4-BE49-F238E27FC236}">
                <a16:creationId xmlns:a16="http://schemas.microsoft.com/office/drawing/2014/main" id="{0EA36C35-78AE-48A5-81B4-FE59F8681806}"/>
              </a:ext>
            </a:extLst>
          </p:cNvPr>
          <p:cNvSpPr>
            <a:spLocks noGrp="1"/>
          </p:cNvSpPr>
          <p:nvPr>
            <p:ph type="body" sz="quarter" idx="10" hasCustomPrompt="1"/>
          </p:nvPr>
        </p:nvSpPr>
        <p:spPr>
          <a:xfrm>
            <a:off x="685801" y="4506250"/>
            <a:ext cx="2663825" cy="792163"/>
          </a:xfrm>
        </p:spPr>
        <p:txBody>
          <a:bodyPr>
            <a:normAutofit/>
          </a:bodyPr>
          <a:lstStyle>
            <a:lvl1pPr>
              <a:defRPr sz="1200"/>
            </a:lvl1pPr>
            <a:lvl5pPr>
              <a:defRPr/>
            </a:lvl5pPr>
          </a:lstStyle>
          <a:p>
            <a:pPr lvl="0"/>
            <a:r>
              <a:rPr lang="en-US"/>
              <a:t>Presenter Name(s)</a:t>
            </a:r>
          </a:p>
        </p:txBody>
      </p:sp>
      <p:sp>
        <p:nvSpPr>
          <p:cNvPr id="9" name="Text Placeholder 8">
            <a:extLst>
              <a:ext uri="{FF2B5EF4-FFF2-40B4-BE49-F238E27FC236}">
                <a16:creationId xmlns:a16="http://schemas.microsoft.com/office/drawing/2014/main" id="{488F30A7-3C2C-4CF1-BE22-85DCE2DEBF50}"/>
              </a:ext>
            </a:extLst>
          </p:cNvPr>
          <p:cNvSpPr>
            <a:spLocks noGrp="1"/>
          </p:cNvSpPr>
          <p:nvPr>
            <p:ph type="body" sz="quarter" idx="11" hasCustomPrompt="1"/>
          </p:nvPr>
        </p:nvSpPr>
        <p:spPr>
          <a:xfrm>
            <a:off x="685800" y="5315998"/>
            <a:ext cx="3886200" cy="641075"/>
          </a:xfrm>
        </p:spPr>
        <p:txBody>
          <a:bodyPr>
            <a:normAutofit/>
          </a:bodyPr>
          <a:lstStyle>
            <a:lvl1pPr>
              <a:defRPr sz="1200"/>
            </a:lvl1pPr>
          </a:lstStyle>
          <a:p>
            <a:pPr lvl="0"/>
            <a:r>
              <a:rPr lang="en-US"/>
              <a:t>Prepared for:</a:t>
            </a:r>
            <a:br>
              <a:rPr lang="en-US"/>
            </a:br>
            <a:r>
              <a:rPr lang="en-US"/>
              <a:t>Client Name</a:t>
            </a:r>
          </a:p>
        </p:txBody>
      </p:sp>
      <p:sp>
        <p:nvSpPr>
          <p:cNvPr id="24" name="Rectangle 23">
            <a:extLst>
              <a:ext uri="{FF2B5EF4-FFF2-40B4-BE49-F238E27FC236}">
                <a16:creationId xmlns:a16="http://schemas.microsoft.com/office/drawing/2014/main" id="{749C3180-ABAD-42F1-9B91-74E4AF7B2E78}"/>
              </a:ext>
            </a:extLst>
          </p:cNvPr>
          <p:cNvSpPr/>
          <p:nvPr userDrawn="1"/>
        </p:nvSpPr>
        <p:spPr>
          <a:xfrm>
            <a:off x="0" y="6439572"/>
            <a:ext cx="9144000" cy="41843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38" name="Picture 37" descr="A picture containing drawing&#10;&#10;Description automatically generated">
            <a:extLst>
              <a:ext uri="{FF2B5EF4-FFF2-40B4-BE49-F238E27FC236}">
                <a16:creationId xmlns:a16="http://schemas.microsoft.com/office/drawing/2014/main" id="{19F303A0-6692-4D9D-9897-98701703FB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72017" y="5165617"/>
            <a:ext cx="3002280" cy="941832"/>
          </a:xfrm>
          <a:prstGeom prst="rect">
            <a:avLst/>
          </a:prstGeom>
        </p:spPr>
      </p:pic>
    </p:spTree>
    <p:extLst>
      <p:ext uri="{BB962C8B-B14F-4D97-AF65-F5344CB8AC3E}">
        <p14:creationId xmlns:p14="http://schemas.microsoft.com/office/powerpoint/2010/main" val="39174125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ubtitle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C0A1D9-A61B-4D35-9F9F-6D235408D4ED}"/>
              </a:ext>
            </a:extLst>
          </p:cNvPr>
          <p:cNvSpPr>
            <a:spLocks noGrp="1"/>
          </p:cNvSpPr>
          <p:nvPr>
            <p:ph type="title" hasCustomPrompt="1"/>
          </p:nvPr>
        </p:nvSpPr>
        <p:spPr>
          <a:xfrm>
            <a:off x="470851" y="274640"/>
            <a:ext cx="5708277" cy="686582"/>
          </a:xfrm>
        </p:spPr>
        <p:txBody>
          <a:bodyPr/>
          <a:lstStyle>
            <a:lvl1pPr>
              <a:defRPr/>
            </a:lvl1pPr>
          </a:lstStyle>
          <a:p>
            <a:r>
              <a:rPr lang="en-US"/>
              <a:t>Click to add Agenda</a:t>
            </a:r>
          </a:p>
        </p:txBody>
      </p:sp>
      <p:sp>
        <p:nvSpPr>
          <p:cNvPr id="22" name="Content Placeholder 21">
            <a:extLst>
              <a:ext uri="{FF2B5EF4-FFF2-40B4-BE49-F238E27FC236}">
                <a16:creationId xmlns:a16="http://schemas.microsoft.com/office/drawing/2014/main" id="{7ABB0FBC-575E-4A96-AEBD-5C84900D00CC}"/>
              </a:ext>
            </a:extLst>
          </p:cNvPr>
          <p:cNvSpPr>
            <a:spLocks noGrp="1"/>
          </p:cNvSpPr>
          <p:nvPr>
            <p:ph sz="quarter" idx="11" hasCustomPrompt="1"/>
          </p:nvPr>
        </p:nvSpPr>
        <p:spPr>
          <a:xfrm>
            <a:off x="470850" y="1290917"/>
            <a:ext cx="5707062" cy="4940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87757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Welcome Webin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851" y="1292470"/>
            <a:ext cx="5708277" cy="350364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D2C0A1D9-A61B-4D35-9F9F-6D235408D4ED}"/>
              </a:ext>
            </a:extLst>
          </p:cNvPr>
          <p:cNvSpPr>
            <a:spLocks noGrp="1"/>
          </p:cNvSpPr>
          <p:nvPr>
            <p:ph type="title" hasCustomPrompt="1"/>
          </p:nvPr>
        </p:nvSpPr>
        <p:spPr>
          <a:xfrm>
            <a:off x="470851" y="274640"/>
            <a:ext cx="5708277" cy="686582"/>
          </a:xfrm>
        </p:spPr>
        <p:txBody>
          <a:bodyPr/>
          <a:lstStyle>
            <a:lvl1pPr>
              <a:defRPr/>
            </a:lvl1pPr>
          </a:lstStyle>
          <a:p>
            <a:r>
              <a:rPr lang="en-US"/>
              <a:t>Click to add Welcome</a:t>
            </a:r>
          </a:p>
        </p:txBody>
      </p:sp>
      <p:sp>
        <p:nvSpPr>
          <p:cNvPr id="5" name="Rectangle 4">
            <a:extLst>
              <a:ext uri="{FF2B5EF4-FFF2-40B4-BE49-F238E27FC236}">
                <a16:creationId xmlns:a16="http://schemas.microsoft.com/office/drawing/2014/main" id="{D1DE6C1F-B7D4-41A7-A2F6-0588D843E17E}"/>
              </a:ext>
            </a:extLst>
          </p:cNvPr>
          <p:cNvSpPr/>
          <p:nvPr/>
        </p:nvSpPr>
        <p:spPr>
          <a:xfrm>
            <a:off x="1" y="5056096"/>
            <a:ext cx="6308984" cy="171398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5ABC24EF-F28B-40A9-AAC8-B09C3778E43A}"/>
              </a:ext>
            </a:extLst>
          </p:cNvPr>
          <p:cNvSpPr/>
          <p:nvPr/>
        </p:nvSpPr>
        <p:spPr>
          <a:xfrm>
            <a:off x="470851" y="5161498"/>
            <a:ext cx="5708276" cy="923330"/>
          </a:xfrm>
          <a:prstGeom prst="rect">
            <a:avLst/>
          </a:prstGeom>
        </p:spPr>
        <p:txBody>
          <a:bodyPr wrap="square">
            <a:spAutoFit/>
          </a:bodyPr>
          <a:lstStyle/>
          <a:p>
            <a:r>
              <a:rPr lang="en-US" sz="1800">
                <a:solidFill>
                  <a:schemeClr val="bg1"/>
                </a:solidFill>
                <a:latin typeface="Garamond"/>
                <a:cs typeface="Garamond"/>
              </a:rPr>
              <a:t>As a courtesy to others:</a:t>
            </a:r>
          </a:p>
          <a:p>
            <a:pPr marL="214313" indent="-214313">
              <a:buFont typeface="Wingdings" panose="05000000000000000000" pitchFamily="2" charset="2"/>
              <a:buChar char="ü"/>
            </a:pPr>
            <a:r>
              <a:rPr lang="en-US" sz="1800">
                <a:solidFill>
                  <a:schemeClr val="bg1"/>
                </a:solidFill>
                <a:latin typeface="Garamond"/>
                <a:cs typeface="Garamond"/>
              </a:rPr>
              <a:t>Please put phones on mute</a:t>
            </a:r>
          </a:p>
          <a:p>
            <a:pPr marL="214313" indent="-214313">
              <a:buFont typeface="Wingdings" panose="05000000000000000000" pitchFamily="2" charset="2"/>
              <a:buChar char="ü"/>
            </a:pPr>
            <a:r>
              <a:rPr lang="en-US" sz="1800" b="1">
                <a:solidFill>
                  <a:schemeClr val="bg1"/>
                </a:solidFill>
                <a:latin typeface="Garamond"/>
                <a:cs typeface="Garamond"/>
              </a:rPr>
              <a:t>Please do not put us on hold!</a:t>
            </a:r>
          </a:p>
        </p:txBody>
      </p:sp>
      <p:sp>
        <p:nvSpPr>
          <p:cNvPr id="13" name="Rectangle 12">
            <a:extLst>
              <a:ext uri="{FF2B5EF4-FFF2-40B4-BE49-F238E27FC236}">
                <a16:creationId xmlns:a16="http://schemas.microsoft.com/office/drawing/2014/main" id="{2E172543-A7F4-4475-959E-A113EFCA43B2}"/>
              </a:ext>
            </a:extLst>
          </p:cNvPr>
          <p:cNvSpPr/>
          <p:nvPr userDrawn="1"/>
        </p:nvSpPr>
        <p:spPr>
          <a:xfrm>
            <a:off x="0" y="5056094"/>
            <a:ext cx="9144000" cy="1801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BB61CB9B-AC29-4E26-932E-C4A3D849DCDB}"/>
              </a:ext>
            </a:extLst>
          </p:cNvPr>
          <p:cNvSpPr/>
          <p:nvPr userDrawn="1"/>
        </p:nvSpPr>
        <p:spPr>
          <a:xfrm>
            <a:off x="470851" y="5161498"/>
            <a:ext cx="5708276" cy="923330"/>
          </a:xfrm>
          <a:prstGeom prst="rect">
            <a:avLst/>
          </a:prstGeom>
        </p:spPr>
        <p:txBody>
          <a:bodyPr wrap="square">
            <a:spAutoFit/>
          </a:bodyPr>
          <a:lstStyle/>
          <a:p>
            <a:r>
              <a:rPr lang="en-US" sz="1800">
                <a:solidFill>
                  <a:schemeClr val="bg1"/>
                </a:solidFill>
                <a:latin typeface="Garamond"/>
                <a:cs typeface="Garamond"/>
              </a:rPr>
              <a:t>As a courtesy to others:</a:t>
            </a:r>
          </a:p>
          <a:p>
            <a:pPr marL="214313" indent="-214313">
              <a:buFont typeface="Wingdings" panose="05000000000000000000" pitchFamily="2" charset="2"/>
              <a:buChar char="ü"/>
            </a:pPr>
            <a:r>
              <a:rPr lang="en-US" sz="1800">
                <a:solidFill>
                  <a:schemeClr val="bg1"/>
                </a:solidFill>
                <a:latin typeface="Garamond"/>
                <a:cs typeface="Garamond"/>
              </a:rPr>
              <a:t>Please put phones on mute</a:t>
            </a:r>
          </a:p>
          <a:p>
            <a:pPr marL="214313" indent="-214313">
              <a:buFont typeface="Wingdings" panose="05000000000000000000" pitchFamily="2" charset="2"/>
              <a:buChar char="ü"/>
            </a:pPr>
            <a:r>
              <a:rPr lang="en-US" sz="1800" b="1">
                <a:solidFill>
                  <a:schemeClr val="bg1"/>
                </a:solidFill>
                <a:latin typeface="Garamond"/>
                <a:cs typeface="Garamond"/>
              </a:rPr>
              <a:t>Please do not put us on hold!</a:t>
            </a:r>
          </a:p>
        </p:txBody>
      </p:sp>
    </p:spTree>
    <p:extLst>
      <p:ext uri="{BB962C8B-B14F-4D97-AF65-F5344CB8AC3E}">
        <p14:creationId xmlns:p14="http://schemas.microsoft.com/office/powerpoint/2010/main" val="1085689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text</a:t>
            </a:r>
          </a:p>
        </p:txBody>
      </p:sp>
      <p:sp>
        <p:nvSpPr>
          <p:cNvPr id="3" name="Content Placeholder 2"/>
          <p:cNvSpPr>
            <a:spLocks noGrp="1"/>
          </p:cNvSpPr>
          <p:nvPr>
            <p:ph idx="1"/>
          </p:nvPr>
        </p:nvSpPr>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320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text</a:t>
            </a:r>
          </a:p>
        </p:txBody>
      </p:sp>
    </p:spTree>
    <p:extLst>
      <p:ext uri="{BB962C8B-B14F-4D97-AF65-F5344CB8AC3E}">
        <p14:creationId xmlns:p14="http://schemas.microsoft.com/office/powerpoint/2010/main" val="1699215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text</a:t>
            </a:r>
          </a:p>
        </p:txBody>
      </p:sp>
      <p:sp>
        <p:nvSpPr>
          <p:cNvPr id="3" name="Text Placeholder 2"/>
          <p:cNvSpPr>
            <a:spLocks noGrp="1"/>
          </p:cNvSpPr>
          <p:nvPr>
            <p:ph type="body" idx="1"/>
          </p:nvPr>
        </p:nvSpPr>
        <p:spPr>
          <a:xfrm>
            <a:off x="457200" y="1296367"/>
            <a:ext cx="4040188" cy="878508"/>
          </a:xfrm>
        </p:spPr>
        <p:txBody>
          <a:bodyPr anchor="b"/>
          <a:lstStyle>
            <a:lvl1pPr marL="0" indent="0">
              <a:buNone/>
              <a:defRPr sz="18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solidFill>
                  <a:schemeClr val="tx1"/>
                </a:solidFill>
              </a:defRPr>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296367"/>
            <a:ext cx="4041775" cy="878508"/>
          </a:xfrm>
        </p:spPr>
        <p:txBody>
          <a:bodyPr anchor="b"/>
          <a:lstStyle>
            <a:lvl1pPr marL="0" indent="0">
              <a:buNone/>
              <a:defRPr sz="18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solidFill>
                  <a:schemeClr val="tx1"/>
                </a:solidFill>
              </a:defRPr>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99321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1_Compariso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text</a:t>
            </a:r>
          </a:p>
        </p:txBody>
      </p:sp>
      <p:sp>
        <p:nvSpPr>
          <p:cNvPr id="3" name="Content Placeholder 2"/>
          <p:cNvSpPr>
            <a:spLocks noGrp="1"/>
          </p:cNvSpPr>
          <p:nvPr>
            <p:ph sz="half" idx="1"/>
          </p:nvPr>
        </p:nvSpPr>
        <p:spPr>
          <a:xfrm>
            <a:off x="457200" y="1310056"/>
            <a:ext cx="4038600" cy="479049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10056"/>
            <a:ext cx="4038600" cy="479049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9460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hases/Ideas w/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D27F-0CB1-4C11-9727-A92374B9C580}"/>
              </a:ext>
            </a:extLst>
          </p:cNvPr>
          <p:cNvSpPr>
            <a:spLocks noGrp="1"/>
          </p:cNvSpPr>
          <p:nvPr>
            <p:ph type="title"/>
          </p:nvPr>
        </p:nvSpPr>
        <p:spPr/>
        <p:txBody>
          <a:bodyPr/>
          <a:lstStyle/>
          <a:p>
            <a:r>
              <a:rPr lang="en-US"/>
              <a:t>Click to edit Master title style</a:t>
            </a:r>
          </a:p>
        </p:txBody>
      </p:sp>
      <p:sp>
        <p:nvSpPr>
          <p:cNvPr id="18" name="Text Placeholder 17">
            <a:extLst>
              <a:ext uri="{FF2B5EF4-FFF2-40B4-BE49-F238E27FC236}">
                <a16:creationId xmlns:a16="http://schemas.microsoft.com/office/drawing/2014/main" id="{6228CC01-E89B-44F2-90A2-C43C7D01FC24}"/>
              </a:ext>
            </a:extLst>
          </p:cNvPr>
          <p:cNvSpPr>
            <a:spLocks noGrp="1"/>
          </p:cNvSpPr>
          <p:nvPr>
            <p:ph type="body" sz="quarter" idx="12" hasCustomPrompt="1"/>
          </p:nvPr>
        </p:nvSpPr>
        <p:spPr>
          <a:xfrm>
            <a:off x="1890713" y="1274763"/>
            <a:ext cx="6810375" cy="1380514"/>
          </a:xfrm>
        </p:spPr>
        <p:txBody>
          <a:bodyPr/>
          <a:lstStyle>
            <a:lvl1pPr>
              <a:defRPr/>
            </a:lvl1pPr>
            <a:lvl2pPr marL="342900" indent="0">
              <a:buNone/>
              <a:defRPr sz="1500"/>
            </a:lvl2pPr>
          </a:lstStyle>
          <a:p>
            <a:pPr lvl="0"/>
            <a:r>
              <a:rPr lang="en-US"/>
              <a:t>Step</a:t>
            </a:r>
          </a:p>
        </p:txBody>
      </p:sp>
      <p:sp>
        <p:nvSpPr>
          <p:cNvPr id="19" name="Text Placeholder 17">
            <a:extLst>
              <a:ext uri="{FF2B5EF4-FFF2-40B4-BE49-F238E27FC236}">
                <a16:creationId xmlns:a16="http://schemas.microsoft.com/office/drawing/2014/main" id="{497B419B-EDE1-491D-8DB5-8257BDB5793F}"/>
              </a:ext>
            </a:extLst>
          </p:cNvPr>
          <p:cNvSpPr>
            <a:spLocks noGrp="1"/>
          </p:cNvSpPr>
          <p:nvPr>
            <p:ph type="body" sz="quarter" idx="13" hasCustomPrompt="1"/>
          </p:nvPr>
        </p:nvSpPr>
        <p:spPr>
          <a:xfrm>
            <a:off x="1890713" y="2954164"/>
            <a:ext cx="6810375" cy="1380514"/>
          </a:xfrm>
        </p:spPr>
        <p:txBody>
          <a:bodyPr/>
          <a:lstStyle>
            <a:lvl1pPr>
              <a:defRPr/>
            </a:lvl1pPr>
            <a:lvl2pPr>
              <a:defRPr sz="1500"/>
            </a:lvl2pPr>
          </a:lstStyle>
          <a:p>
            <a:pPr lvl="0"/>
            <a:r>
              <a:rPr lang="en-US"/>
              <a:t>Step</a:t>
            </a:r>
          </a:p>
        </p:txBody>
      </p:sp>
      <p:sp>
        <p:nvSpPr>
          <p:cNvPr id="20" name="Text Placeholder 17">
            <a:extLst>
              <a:ext uri="{FF2B5EF4-FFF2-40B4-BE49-F238E27FC236}">
                <a16:creationId xmlns:a16="http://schemas.microsoft.com/office/drawing/2014/main" id="{592A3026-91F3-4333-8AB6-2705BEF24D83}"/>
              </a:ext>
            </a:extLst>
          </p:cNvPr>
          <p:cNvSpPr>
            <a:spLocks noGrp="1"/>
          </p:cNvSpPr>
          <p:nvPr>
            <p:ph type="body" sz="quarter" idx="14" hasCustomPrompt="1"/>
          </p:nvPr>
        </p:nvSpPr>
        <p:spPr>
          <a:xfrm>
            <a:off x="1886141" y="4633565"/>
            <a:ext cx="6810375" cy="1380514"/>
          </a:xfrm>
        </p:spPr>
        <p:txBody>
          <a:bodyPr/>
          <a:lstStyle>
            <a:lvl1pPr>
              <a:defRPr/>
            </a:lvl1pPr>
            <a:lvl2pPr marL="342900" indent="0">
              <a:buNone/>
              <a:defRPr sz="1500"/>
            </a:lvl2pPr>
          </a:lstStyle>
          <a:p>
            <a:pPr lvl="0"/>
            <a:r>
              <a:rPr lang="en-US"/>
              <a:t>Step</a:t>
            </a:r>
          </a:p>
        </p:txBody>
      </p:sp>
    </p:spTree>
    <p:extLst>
      <p:ext uri="{BB962C8B-B14F-4D97-AF65-F5344CB8AC3E}">
        <p14:creationId xmlns:p14="http://schemas.microsoft.com/office/powerpoint/2010/main" val="1551316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1985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nk with Sourc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7F8871-27EE-46A0-9E02-FD6C928118BA}"/>
              </a:ext>
            </a:extLst>
          </p:cNvPr>
          <p:cNvSpPr>
            <a:spLocks noGrp="1"/>
          </p:cNvSpPr>
          <p:nvPr>
            <p:ph type="body" sz="quarter" idx="10" hasCustomPrompt="1"/>
          </p:nvPr>
        </p:nvSpPr>
        <p:spPr>
          <a:xfrm>
            <a:off x="477838" y="6461309"/>
            <a:ext cx="6475412" cy="189537"/>
          </a:xfrm>
        </p:spPr>
        <p:txBody>
          <a:bodyPr anchor="ctr">
            <a:noAutofit/>
          </a:bodyPr>
          <a:lstStyle>
            <a:lvl1pPr algn="l">
              <a:defRPr sz="788">
                <a:solidFill>
                  <a:schemeClr val="tx1"/>
                </a:solidFill>
              </a:defRPr>
            </a:lvl1pPr>
            <a:lvl2pPr marL="342900" indent="0">
              <a:buNone/>
              <a:defRPr/>
            </a:lvl2pPr>
            <a:lvl5pPr marL="1371600" indent="0">
              <a:buNone/>
              <a:defRPr/>
            </a:lvl5pPr>
          </a:lstStyle>
          <a:p>
            <a:pPr lvl="0"/>
            <a:r>
              <a:rPr lang="en-US"/>
              <a:t>Source:</a:t>
            </a:r>
          </a:p>
        </p:txBody>
      </p:sp>
    </p:spTree>
    <p:extLst>
      <p:ext uri="{BB962C8B-B14F-4D97-AF65-F5344CB8AC3E}">
        <p14:creationId xmlns:p14="http://schemas.microsoft.com/office/powerpoint/2010/main" val="495648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text</a:t>
            </a:r>
          </a:p>
        </p:txBody>
      </p:sp>
      <p:sp>
        <p:nvSpPr>
          <p:cNvPr id="4" name="Footer Placeholder 3">
            <a:extLst>
              <a:ext uri="{FF2B5EF4-FFF2-40B4-BE49-F238E27FC236}">
                <a16:creationId xmlns:a16="http://schemas.microsoft.com/office/drawing/2014/main" id="{3B10EB9C-6DFE-440C-AFB1-76088EE7D372}"/>
              </a:ext>
            </a:extLst>
          </p:cNvPr>
          <p:cNvSpPr>
            <a:spLocks noGrp="1"/>
          </p:cNvSpPr>
          <p:nvPr>
            <p:ph type="ftr" sz="quarter" idx="10"/>
          </p:nvPr>
        </p:nvSpPr>
        <p:spPr/>
        <p:txBody>
          <a:bodyPr/>
          <a:lstStyle/>
          <a:p>
            <a:r>
              <a:rPr lang="en-US"/>
              <a:t>Agnew::Beck    | </a:t>
            </a:r>
          </a:p>
        </p:txBody>
      </p:sp>
      <p:sp>
        <p:nvSpPr>
          <p:cNvPr id="5" name="Slide Number Placeholder 4">
            <a:extLst>
              <a:ext uri="{FF2B5EF4-FFF2-40B4-BE49-F238E27FC236}">
                <a16:creationId xmlns:a16="http://schemas.microsoft.com/office/drawing/2014/main" id="{E34A0D81-E376-46B7-85DE-FCE8FB6EAE70}"/>
              </a:ext>
            </a:extLst>
          </p:cNvPr>
          <p:cNvSpPr>
            <a:spLocks noGrp="1"/>
          </p:cNvSpPr>
          <p:nvPr>
            <p:ph type="sldNum" sz="quarter" idx="11"/>
          </p:nvPr>
        </p:nvSpPr>
        <p:spPr/>
        <p:txBody>
          <a:bodyPr/>
          <a:lstStyle/>
          <a:p>
            <a:fld id="{04065135-979E-4F69-87AD-40192FE51752}" type="slidenum">
              <a:rPr lang="en-US" smtClean="0"/>
              <a:pPr/>
              <a:t>‹#›</a:t>
            </a:fld>
            <a:endParaRPr lang="en-US"/>
          </a:p>
        </p:txBody>
      </p:sp>
    </p:spTree>
    <p:extLst>
      <p:ext uri="{BB962C8B-B14F-4D97-AF65-F5344CB8AC3E}">
        <p14:creationId xmlns:p14="http://schemas.microsoft.com/office/powerpoint/2010/main" val="21199361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Picture Fullscree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FAFCA35-41D0-4786-B24F-2C5D51189060}"/>
              </a:ext>
            </a:extLst>
          </p:cNvPr>
          <p:cNvSpPr>
            <a:spLocks noGrp="1"/>
          </p:cNvSpPr>
          <p:nvPr>
            <p:ph type="pic" sz="quarter" idx="10"/>
          </p:nvPr>
        </p:nvSpPr>
        <p:spPr>
          <a:xfrm>
            <a:off x="0" y="0"/>
            <a:ext cx="9144000" cy="6858000"/>
          </a:xfrm>
        </p:spPr>
        <p:txBody>
          <a:bodyPr/>
          <a:lstStyle/>
          <a:p>
            <a:r>
              <a:rPr lang="en-US"/>
              <a:t>Click icon to add picture</a:t>
            </a:r>
          </a:p>
        </p:txBody>
      </p:sp>
      <p:sp>
        <p:nvSpPr>
          <p:cNvPr id="5" name="Text Placeholder 4">
            <a:extLst>
              <a:ext uri="{FF2B5EF4-FFF2-40B4-BE49-F238E27FC236}">
                <a16:creationId xmlns:a16="http://schemas.microsoft.com/office/drawing/2014/main" id="{B3DD5A5B-6B97-4B35-941A-8164A290FEBC}"/>
              </a:ext>
            </a:extLst>
          </p:cNvPr>
          <p:cNvSpPr>
            <a:spLocks noGrp="1"/>
          </p:cNvSpPr>
          <p:nvPr>
            <p:ph type="body" sz="quarter" idx="11"/>
          </p:nvPr>
        </p:nvSpPr>
        <p:spPr>
          <a:xfrm>
            <a:off x="810229" y="1632734"/>
            <a:ext cx="4814888" cy="1376362"/>
          </a:xfrm>
        </p:spPr>
        <p:txBody>
          <a:bodyPr/>
          <a:lstStyle/>
          <a:p>
            <a:pPr lvl="0"/>
            <a:r>
              <a:rPr lang="en-US"/>
              <a:t>Click to edit Master text styles</a:t>
            </a:r>
          </a:p>
        </p:txBody>
      </p:sp>
    </p:spTree>
    <p:extLst>
      <p:ext uri="{BB962C8B-B14F-4D97-AF65-F5344CB8AC3E}">
        <p14:creationId xmlns:p14="http://schemas.microsoft.com/office/powerpoint/2010/main" val="9131835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Quote">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592FD07-FE06-456F-AB82-0C7FA14FA71F}"/>
              </a:ext>
            </a:extLst>
          </p:cNvPr>
          <p:cNvSpPr>
            <a:spLocks noGrp="1"/>
          </p:cNvSpPr>
          <p:nvPr>
            <p:ph type="body" sz="quarter" idx="12" hasCustomPrompt="1"/>
          </p:nvPr>
        </p:nvSpPr>
        <p:spPr>
          <a:xfrm>
            <a:off x="2242039" y="1801813"/>
            <a:ext cx="6459050" cy="3948356"/>
          </a:xfrm>
        </p:spPr>
        <p:txBody>
          <a:bodyPr>
            <a:normAutofit/>
          </a:bodyPr>
          <a:lstStyle>
            <a:lvl1pPr>
              <a:defRPr sz="2700" i="1">
                <a:solidFill>
                  <a:schemeClr val="bg1"/>
                </a:solidFill>
              </a:defRPr>
            </a:lvl1pPr>
          </a:lstStyle>
          <a:p>
            <a:pPr lvl="0"/>
            <a:r>
              <a:rPr lang="en-US"/>
              <a:t>“Insert quote or key takeaway here”</a:t>
            </a:r>
          </a:p>
        </p:txBody>
      </p:sp>
      <p:sp>
        <p:nvSpPr>
          <p:cNvPr id="7" name="Title 6">
            <a:extLst>
              <a:ext uri="{FF2B5EF4-FFF2-40B4-BE49-F238E27FC236}">
                <a16:creationId xmlns:a16="http://schemas.microsoft.com/office/drawing/2014/main" id="{72B17DEB-6667-4DCB-91FC-83978035B02C}"/>
              </a:ext>
            </a:extLst>
          </p:cNvPr>
          <p:cNvSpPr>
            <a:spLocks noGrp="1"/>
          </p:cNvSpPr>
          <p:nvPr>
            <p:ph type="title" hasCustomPrompt="1"/>
          </p:nvPr>
        </p:nvSpPr>
        <p:spPr/>
        <p:txBody>
          <a:bodyPr>
            <a:normAutofit/>
          </a:bodyPr>
          <a:lstStyle>
            <a:lvl1pPr>
              <a:defRPr sz="1500">
                <a:solidFill>
                  <a:schemeClr val="bg1"/>
                </a:solidFill>
              </a:defRPr>
            </a:lvl1pPr>
          </a:lstStyle>
          <a:p>
            <a:r>
              <a:rPr lang="en-US"/>
              <a:t>Quote or Key Takeaway</a:t>
            </a:r>
          </a:p>
        </p:txBody>
      </p:sp>
    </p:spTree>
    <p:extLst>
      <p:ext uri="{BB962C8B-B14F-4D97-AF65-F5344CB8AC3E}">
        <p14:creationId xmlns:p14="http://schemas.microsoft.com/office/powerpoint/2010/main" val="13683656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Notes">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7533A-651B-4636-A8C1-7C6007774DA2}"/>
              </a:ext>
            </a:extLst>
          </p:cNvPr>
          <p:cNvSpPr>
            <a:spLocks noGrp="1"/>
          </p:cNvSpPr>
          <p:nvPr>
            <p:ph type="title" hasCustomPrompt="1"/>
          </p:nvPr>
        </p:nvSpPr>
        <p:spPr>
          <a:xfrm>
            <a:off x="470850" y="274642"/>
            <a:ext cx="8229600" cy="719135"/>
          </a:xfrm>
        </p:spPr>
        <p:txBody>
          <a:bodyPr>
            <a:normAutofit/>
          </a:bodyPr>
          <a:lstStyle>
            <a:lvl1pPr>
              <a:defRPr sz="2100">
                <a:solidFill>
                  <a:schemeClr val="bg1"/>
                </a:solidFill>
              </a:defRPr>
            </a:lvl1pPr>
          </a:lstStyle>
          <a:p>
            <a:r>
              <a:rPr lang="en-US"/>
              <a:t>NOTES</a:t>
            </a:r>
          </a:p>
        </p:txBody>
      </p:sp>
      <p:sp>
        <p:nvSpPr>
          <p:cNvPr id="3" name="Slide Number Placeholder 2">
            <a:extLst>
              <a:ext uri="{FF2B5EF4-FFF2-40B4-BE49-F238E27FC236}">
                <a16:creationId xmlns:a16="http://schemas.microsoft.com/office/drawing/2014/main" id="{5241065F-16D4-424B-A31D-7DB2B723FAEE}"/>
              </a:ext>
            </a:extLst>
          </p:cNvPr>
          <p:cNvSpPr>
            <a:spLocks noGrp="1"/>
          </p:cNvSpPr>
          <p:nvPr>
            <p:ph type="sldNum" sz="quarter" idx="10"/>
          </p:nvPr>
        </p:nvSpPr>
        <p:spPr/>
        <p:txBody>
          <a:bodyPr/>
          <a:lstStyle>
            <a:lvl1pPr>
              <a:defRPr>
                <a:solidFill>
                  <a:schemeClr val="bg1"/>
                </a:solidFill>
              </a:defRPr>
            </a:lvl1pPr>
          </a:lstStyle>
          <a:p>
            <a:fld id="{04065135-979E-4F69-87AD-40192FE51752}" type="slidenum">
              <a:rPr lang="en-US" smtClean="0"/>
              <a:pPr/>
              <a:t>‹#›</a:t>
            </a:fld>
            <a:endParaRPr lang="en-US"/>
          </a:p>
        </p:txBody>
      </p:sp>
      <p:sp>
        <p:nvSpPr>
          <p:cNvPr id="4" name="Footer Placeholder 3">
            <a:extLst>
              <a:ext uri="{FF2B5EF4-FFF2-40B4-BE49-F238E27FC236}">
                <a16:creationId xmlns:a16="http://schemas.microsoft.com/office/drawing/2014/main" id="{4D8FFF0E-D141-4BD4-ACAE-55BFE71A2455}"/>
              </a:ext>
            </a:extLst>
          </p:cNvPr>
          <p:cNvSpPr>
            <a:spLocks noGrp="1"/>
          </p:cNvSpPr>
          <p:nvPr>
            <p:ph type="ftr" sz="quarter" idx="11"/>
          </p:nvPr>
        </p:nvSpPr>
        <p:spPr/>
        <p:txBody>
          <a:bodyPr/>
          <a:lstStyle>
            <a:lvl1pPr>
              <a:defRPr>
                <a:solidFill>
                  <a:schemeClr val="bg1"/>
                </a:solidFill>
              </a:defRPr>
            </a:lvl1pPr>
          </a:lstStyle>
          <a:p>
            <a:r>
              <a:rPr lang="en-US"/>
              <a:t>Agnew::Beck    |</a:t>
            </a:r>
          </a:p>
        </p:txBody>
      </p:sp>
      <p:sp>
        <p:nvSpPr>
          <p:cNvPr id="6" name="Text Placeholder 5">
            <a:extLst>
              <a:ext uri="{FF2B5EF4-FFF2-40B4-BE49-F238E27FC236}">
                <a16:creationId xmlns:a16="http://schemas.microsoft.com/office/drawing/2014/main" id="{7262A4F9-1BB6-4A28-AA12-8A8765302C42}"/>
              </a:ext>
            </a:extLst>
          </p:cNvPr>
          <p:cNvSpPr>
            <a:spLocks noGrp="1"/>
          </p:cNvSpPr>
          <p:nvPr>
            <p:ph type="body" sz="quarter" idx="12"/>
          </p:nvPr>
        </p:nvSpPr>
        <p:spPr>
          <a:xfrm>
            <a:off x="470851" y="1292469"/>
            <a:ext cx="8230238" cy="457175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23038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4"/>
            <a:ext cx="7772400" cy="1362075"/>
          </a:xfrm>
        </p:spPr>
        <p:txBody>
          <a:bodyPr anchor="t">
            <a:normAutofit/>
          </a:bodyPr>
          <a:lstStyle>
            <a:lvl1pPr algn="l">
              <a:defRPr sz="2700" b="0" cap="none"/>
            </a:lvl1pPr>
          </a:lstStyle>
          <a:p>
            <a:r>
              <a:rPr lang="en-US"/>
              <a:t>Click to edit 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Section Number/Subtitle </a:t>
            </a:r>
          </a:p>
        </p:txBody>
      </p:sp>
      <p:pic>
        <p:nvPicPr>
          <p:cNvPr id="7" name="Picture 6" descr="A close up of a logo&#10;&#10;Description generated with high confidence">
            <a:extLst>
              <a:ext uri="{FF2B5EF4-FFF2-40B4-BE49-F238E27FC236}">
                <a16:creationId xmlns:a16="http://schemas.microsoft.com/office/drawing/2014/main" id="{E95AF6BA-E932-4B28-8957-07320C33E4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808" y="4267397"/>
            <a:ext cx="8086616" cy="339772"/>
          </a:xfrm>
          <a:prstGeom prst="rect">
            <a:avLst/>
          </a:prstGeom>
        </p:spPr>
      </p:pic>
      <p:pic>
        <p:nvPicPr>
          <p:cNvPr id="5" name="Picture 4" descr="A close up of a logo&#10;&#10;Description generated with high confidence">
            <a:extLst>
              <a:ext uri="{FF2B5EF4-FFF2-40B4-BE49-F238E27FC236}">
                <a16:creationId xmlns:a16="http://schemas.microsoft.com/office/drawing/2014/main" id="{C4F7C66F-5C3C-4FDF-A57F-6016FBDB5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808" y="4267397"/>
            <a:ext cx="8086616" cy="339772"/>
          </a:xfrm>
          <a:prstGeom prst="rect">
            <a:avLst/>
          </a:prstGeom>
        </p:spPr>
      </p:pic>
    </p:spTree>
    <p:extLst>
      <p:ext uri="{BB962C8B-B14F-4D97-AF65-F5344CB8AC3E}">
        <p14:creationId xmlns:p14="http://schemas.microsoft.com/office/powerpoint/2010/main" val="7929546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4"/>
            <a:ext cx="7772400" cy="1362075"/>
          </a:xfrm>
        </p:spPr>
        <p:txBody>
          <a:bodyPr anchor="t">
            <a:normAutofit/>
          </a:bodyPr>
          <a:lstStyle>
            <a:lvl1pPr algn="l">
              <a:defRPr sz="2700" b="0" cap="none">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solidFill>
                  <a:schemeClr val="bg1">
                    <a:lumMod val="9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Section Number/Subtitle </a:t>
            </a:r>
          </a:p>
        </p:txBody>
      </p:sp>
    </p:spTree>
    <p:extLst>
      <p:ext uri="{BB962C8B-B14F-4D97-AF65-F5344CB8AC3E}">
        <p14:creationId xmlns:p14="http://schemas.microsoft.com/office/powerpoint/2010/main" val="29381658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4"/>
            <a:ext cx="7772400" cy="1362075"/>
          </a:xfrm>
        </p:spPr>
        <p:txBody>
          <a:bodyPr anchor="t">
            <a:normAutofit/>
          </a:bodyPr>
          <a:lstStyle>
            <a:lvl1pPr algn="l">
              <a:defRPr sz="2700" b="0" cap="none">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solidFill>
                  <a:schemeClr val="accent5">
                    <a:lumMod val="20000"/>
                    <a:lumOff val="8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Section Number/Subtitle </a:t>
            </a:r>
          </a:p>
        </p:txBody>
      </p:sp>
    </p:spTree>
    <p:extLst>
      <p:ext uri="{BB962C8B-B14F-4D97-AF65-F5344CB8AC3E}">
        <p14:creationId xmlns:p14="http://schemas.microsoft.com/office/powerpoint/2010/main" val="2998100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3_Section Header">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4"/>
            <a:ext cx="7772400" cy="1362075"/>
          </a:xfrm>
        </p:spPr>
        <p:txBody>
          <a:bodyPr anchor="t">
            <a:normAutofit/>
          </a:bodyPr>
          <a:lstStyle>
            <a:lvl1pPr algn="l">
              <a:defRPr sz="2700" b="0" cap="none">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solidFill>
                  <a:schemeClr val="accent4">
                    <a:lumMod val="20000"/>
                    <a:lumOff val="8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Section Number/Subtitle </a:t>
            </a:r>
          </a:p>
        </p:txBody>
      </p:sp>
    </p:spTree>
    <p:extLst>
      <p:ext uri="{BB962C8B-B14F-4D97-AF65-F5344CB8AC3E}">
        <p14:creationId xmlns:p14="http://schemas.microsoft.com/office/powerpoint/2010/main" val="8839258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4_Section Head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4"/>
            <a:ext cx="7772400" cy="1362075"/>
          </a:xfrm>
        </p:spPr>
        <p:txBody>
          <a:bodyPr anchor="t">
            <a:normAutofit/>
          </a:bodyPr>
          <a:lstStyle>
            <a:lvl1pPr algn="l">
              <a:defRPr sz="2700" b="0" cap="none">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solidFill>
                  <a:schemeClr val="accent6">
                    <a:lumMod val="20000"/>
                    <a:lumOff val="8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Section Number/Subtitle </a:t>
            </a:r>
          </a:p>
        </p:txBody>
      </p:sp>
    </p:spTree>
    <p:extLst>
      <p:ext uri="{BB962C8B-B14F-4D97-AF65-F5344CB8AC3E}">
        <p14:creationId xmlns:p14="http://schemas.microsoft.com/office/powerpoint/2010/main" val="38282958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4"/>
            <a:ext cx="7772400" cy="1362075"/>
          </a:xfrm>
        </p:spPr>
        <p:txBody>
          <a:bodyPr anchor="t">
            <a:normAutofit/>
          </a:bodyPr>
          <a:lstStyle>
            <a:lvl1pPr algn="l">
              <a:defRPr sz="2700" b="0" cap="none">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1500">
                <a:solidFill>
                  <a:schemeClr val="tx2">
                    <a:lumMod val="20000"/>
                    <a:lumOff val="8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Section Number/Subtitle </a:t>
            </a:r>
          </a:p>
        </p:txBody>
      </p:sp>
    </p:spTree>
    <p:extLst>
      <p:ext uri="{BB962C8B-B14F-4D97-AF65-F5344CB8AC3E}">
        <p14:creationId xmlns:p14="http://schemas.microsoft.com/office/powerpoint/2010/main" val="15336966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a:extLst>
              <a:ext uri="{FF2B5EF4-FFF2-40B4-BE49-F238E27FC236}">
                <a16:creationId xmlns:a16="http://schemas.microsoft.com/office/drawing/2014/main" id="{10DC5CCF-8135-4E44-BF56-62BADD58CA48}"/>
              </a:ext>
            </a:extLst>
          </p:cNvPr>
          <p:cNvSpPr>
            <a:spLocks noGrp="1"/>
          </p:cNvSpPr>
          <p:nvPr>
            <p:ph type="ftr" sz="quarter" idx="10"/>
          </p:nvPr>
        </p:nvSpPr>
        <p:spPr/>
        <p:txBody>
          <a:bodyPr/>
          <a:lstStyle/>
          <a:p>
            <a:r>
              <a:rPr lang="en-US"/>
              <a:t>Agnew::Beck    | </a:t>
            </a:r>
          </a:p>
        </p:txBody>
      </p:sp>
      <p:sp>
        <p:nvSpPr>
          <p:cNvPr id="7" name="Slide Number Placeholder 6">
            <a:extLst>
              <a:ext uri="{FF2B5EF4-FFF2-40B4-BE49-F238E27FC236}">
                <a16:creationId xmlns:a16="http://schemas.microsoft.com/office/drawing/2014/main" id="{552FD615-7BCF-40EC-9751-9220EF41D580}"/>
              </a:ext>
            </a:extLst>
          </p:cNvPr>
          <p:cNvSpPr>
            <a:spLocks noGrp="1"/>
          </p:cNvSpPr>
          <p:nvPr>
            <p:ph type="sldNum" sz="quarter" idx="11"/>
          </p:nvPr>
        </p:nvSpPr>
        <p:spPr/>
        <p:txBody>
          <a:bodyPr/>
          <a:lstStyle/>
          <a:p>
            <a:fld id="{04065135-979E-4F69-87AD-40192FE51752}" type="slidenum">
              <a:rPr lang="en-US" smtClean="0"/>
              <a:pPr/>
              <a:t>‹#›</a:t>
            </a:fld>
            <a:endParaRPr lang="en-US"/>
          </a:p>
        </p:txBody>
      </p:sp>
    </p:spTree>
    <p:extLst>
      <p:ext uri="{BB962C8B-B14F-4D97-AF65-F5344CB8AC3E}">
        <p14:creationId xmlns:p14="http://schemas.microsoft.com/office/powerpoint/2010/main" val="3381713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text</a:t>
            </a:r>
          </a:p>
        </p:txBody>
      </p:sp>
      <p:sp>
        <p:nvSpPr>
          <p:cNvPr id="3" name="Text Placeholder 2"/>
          <p:cNvSpPr>
            <a:spLocks noGrp="1"/>
          </p:cNvSpPr>
          <p:nvPr>
            <p:ph type="body" idx="1"/>
          </p:nvPr>
        </p:nvSpPr>
        <p:spPr>
          <a:xfrm>
            <a:off x="457200" y="1296367"/>
            <a:ext cx="4040188" cy="878508"/>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96367"/>
            <a:ext cx="4041775" cy="878508"/>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40CFD2A-FD7A-47D3-AF68-3FCB3CF7E764}"/>
              </a:ext>
            </a:extLst>
          </p:cNvPr>
          <p:cNvSpPr>
            <a:spLocks noGrp="1"/>
          </p:cNvSpPr>
          <p:nvPr>
            <p:ph type="ftr" sz="quarter" idx="10"/>
          </p:nvPr>
        </p:nvSpPr>
        <p:spPr/>
        <p:txBody>
          <a:bodyPr/>
          <a:lstStyle/>
          <a:p>
            <a:r>
              <a:rPr lang="en-US"/>
              <a:t>Agnew::Beck    | </a:t>
            </a:r>
          </a:p>
        </p:txBody>
      </p:sp>
      <p:sp>
        <p:nvSpPr>
          <p:cNvPr id="9" name="Slide Number Placeholder 8">
            <a:extLst>
              <a:ext uri="{FF2B5EF4-FFF2-40B4-BE49-F238E27FC236}">
                <a16:creationId xmlns:a16="http://schemas.microsoft.com/office/drawing/2014/main" id="{72C63D46-E175-49F9-8213-ADB9ADD40997}"/>
              </a:ext>
            </a:extLst>
          </p:cNvPr>
          <p:cNvSpPr>
            <a:spLocks noGrp="1"/>
          </p:cNvSpPr>
          <p:nvPr>
            <p:ph type="sldNum" sz="quarter" idx="11"/>
          </p:nvPr>
        </p:nvSpPr>
        <p:spPr/>
        <p:txBody>
          <a:bodyPr/>
          <a:lstStyle/>
          <a:p>
            <a:fld id="{04065135-979E-4F69-87AD-40192FE51752}" type="slidenum">
              <a:rPr lang="en-US" smtClean="0"/>
              <a:pPr/>
              <a:t>‹#›</a:t>
            </a:fld>
            <a:endParaRPr lang="en-US"/>
          </a:p>
        </p:txBody>
      </p:sp>
    </p:spTree>
    <p:extLst>
      <p:ext uri="{BB962C8B-B14F-4D97-AF65-F5344CB8AC3E}">
        <p14:creationId xmlns:p14="http://schemas.microsoft.com/office/powerpoint/2010/main" val="992813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ntent_compar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DFC3-0EA2-484B-91B3-4624904B3EA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8D17CCE-4148-054E-BC25-74B1DEEB2364}"/>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E83E03CA-2B98-C24A-8A25-E877797BABBE}"/>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6" name="Content Placeholder 5">
            <a:extLst>
              <a:ext uri="{FF2B5EF4-FFF2-40B4-BE49-F238E27FC236}">
                <a16:creationId xmlns:a16="http://schemas.microsoft.com/office/drawing/2014/main" id="{43F8D8A9-EA01-D644-896A-9C8B48D82E4B}"/>
              </a:ext>
            </a:extLst>
          </p:cNvPr>
          <p:cNvSpPr>
            <a:spLocks noGrp="1"/>
          </p:cNvSpPr>
          <p:nvPr>
            <p:ph sz="quarter" idx="17"/>
          </p:nvPr>
        </p:nvSpPr>
        <p:spPr>
          <a:xfrm>
            <a:off x="354900" y="1565279"/>
            <a:ext cx="3937178"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28F11314-FE33-0741-BC75-8FADD2AA01BA}"/>
              </a:ext>
            </a:extLst>
          </p:cNvPr>
          <p:cNvSpPr>
            <a:spLocks noGrp="1"/>
          </p:cNvSpPr>
          <p:nvPr>
            <p:ph sz="quarter" idx="18"/>
          </p:nvPr>
        </p:nvSpPr>
        <p:spPr>
          <a:xfrm>
            <a:off x="4848542" y="1565279"/>
            <a:ext cx="3946515"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821D7EA-52AC-124E-B1BF-496BEE76E9AF}"/>
              </a:ext>
            </a:extLst>
          </p:cNvPr>
          <p:cNvPicPr>
            <a:picLocks noChangeAspect="1"/>
          </p:cNvPicPr>
          <p:nvPr userDrawn="1"/>
        </p:nvPicPr>
        <p:blipFill>
          <a:blip r:embed="rId2"/>
          <a:srcRect/>
          <a:stretch/>
        </p:blipFill>
        <p:spPr>
          <a:xfrm>
            <a:off x="354652" y="6412434"/>
            <a:ext cx="1123100" cy="285488"/>
          </a:xfrm>
          <a:prstGeom prst="rect">
            <a:avLst/>
          </a:prstGeom>
        </p:spPr>
      </p:pic>
      <p:grpSp>
        <p:nvGrpSpPr>
          <p:cNvPr id="9" name="Group 8">
            <a:extLst>
              <a:ext uri="{FF2B5EF4-FFF2-40B4-BE49-F238E27FC236}">
                <a16:creationId xmlns:a16="http://schemas.microsoft.com/office/drawing/2014/main" id="{C32C2CE8-EFEE-CD4D-9F7A-8F814C65D488}"/>
              </a:ext>
            </a:extLst>
          </p:cNvPr>
          <p:cNvGrpSpPr/>
          <p:nvPr userDrawn="1"/>
        </p:nvGrpSpPr>
        <p:grpSpPr>
          <a:xfrm>
            <a:off x="4487444" y="2300287"/>
            <a:ext cx="165731" cy="3200400"/>
            <a:chOff x="3313099" y="1275353"/>
            <a:chExt cx="220916" cy="3200400"/>
          </a:xfrm>
        </p:grpSpPr>
        <p:cxnSp>
          <p:nvCxnSpPr>
            <p:cNvPr id="10" name="Straight Connector 9">
              <a:extLst>
                <a:ext uri="{FF2B5EF4-FFF2-40B4-BE49-F238E27FC236}">
                  <a16:creationId xmlns:a16="http://schemas.microsoft.com/office/drawing/2014/main" id="{FEE21523-0773-8448-BBE7-842B0EB85CCC}"/>
                </a:ext>
              </a:extLst>
            </p:cNvPr>
            <p:cNvCxnSpPr/>
            <p:nvPr/>
          </p:nvCxnSpPr>
          <p:spPr>
            <a:xfrm>
              <a:off x="3423557" y="1275353"/>
              <a:ext cx="0" cy="3200400"/>
            </a:xfrm>
            <a:prstGeom prst="line">
              <a:avLst/>
            </a:prstGeom>
            <a:ln w="19050" cap="rnd" cmpd="sng" algn="ctr">
              <a:solidFill>
                <a:srgbClr val="1F497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1B7E47A-97E3-E24D-B81A-E76313621332}"/>
                </a:ext>
              </a:extLst>
            </p:cNvPr>
            <p:cNvGrpSpPr/>
            <p:nvPr/>
          </p:nvGrpSpPr>
          <p:grpSpPr>
            <a:xfrm>
              <a:off x="3313099" y="2761253"/>
              <a:ext cx="220916" cy="228601"/>
              <a:chOff x="4378684" y="648989"/>
              <a:chExt cx="244638" cy="246222"/>
            </a:xfrm>
          </p:grpSpPr>
          <p:sp>
            <p:nvSpPr>
              <p:cNvPr id="13" name="Chevron 12">
                <a:extLst>
                  <a:ext uri="{FF2B5EF4-FFF2-40B4-BE49-F238E27FC236}">
                    <a16:creationId xmlns:a16="http://schemas.microsoft.com/office/drawing/2014/main" id="{A2947867-90B1-0349-8276-C0CDD1000071}"/>
                  </a:ext>
                </a:extLst>
              </p:cNvPr>
              <p:cNvSpPr/>
              <p:nvPr/>
            </p:nvSpPr>
            <p:spPr>
              <a:xfrm>
                <a:off x="4378684" y="648990"/>
                <a:ext cx="164592" cy="246221"/>
              </a:xfrm>
              <a:prstGeom prst="chevron">
                <a:avLst/>
              </a:prstGeom>
              <a:solidFill>
                <a:srgbClr val="00539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chemeClr val="tx1"/>
                  </a:solidFill>
                </a:endParaRPr>
              </a:p>
            </p:txBody>
          </p:sp>
          <p:sp>
            <p:nvSpPr>
              <p:cNvPr id="14" name="Chevron 13">
                <a:extLst>
                  <a:ext uri="{FF2B5EF4-FFF2-40B4-BE49-F238E27FC236}">
                    <a16:creationId xmlns:a16="http://schemas.microsoft.com/office/drawing/2014/main" id="{06F0CFD7-88FE-EF4A-8A44-46A3EA942967}"/>
                  </a:ext>
                </a:extLst>
              </p:cNvPr>
              <p:cNvSpPr/>
              <p:nvPr/>
            </p:nvSpPr>
            <p:spPr>
              <a:xfrm>
                <a:off x="4458730" y="648989"/>
                <a:ext cx="164592" cy="246221"/>
              </a:xfrm>
              <a:prstGeom prst="chevron">
                <a:avLst/>
              </a:prstGeom>
              <a:solidFill>
                <a:srgbClr val="42964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chemeClr val="tx1"/>
                  </a:solidFill>
                </a:endParaRPr>
              </a:p>
            </p:txBody>
          </p:sp>
        </p:grpSp>
      </p:grpSp>
      <p:sp>
        <p:nvSpPr>
          <p:cNvPr id="15" name="Text Placeholder 6">
            <a:extLst>
              <a:ext uri="{FF2B5EF4-FFF2-40B4-BE49-F238E27FC236}">
                <a16:creationId xmlns:a16="http://schemas.microsoft.com/office/drawing/2014/main" id="{A4CB2129-0503-DB47-90B1-AFA35A72C6C4}"/>
              </a:ext>
            </a:extLst>
          </p:cNvPr>
          <p:cNvSpPr>
            <a:spLocks noGrp="1"/>
          </p:cNvSpPr>
          <p:nvPr>
            <p:ph type="body" sz="quarter" idx="19" hasCustomPrompt="1"/>
          </p:nvPr>
        </p:nvSpPr>
        <p:spPr>
          <a:xfrm>
            <a:off x="345372" y="6026150"/>
            <a:ext cx="8443724" cy="209550"/>
          </a:xfrm>
          <a:prstGeom prst="rect">
            <a:avLst/>
          </a:prstGeom>
        </p:spPr>
        <p:txBody>
          <a:bodyPr tIns="0" rIns="2560320">
            <a:noAutofit/>
          </a:bodyPr>
          <a:lstStyle>
            <a:lvl1pPr>
              <a:spcAft>
                <a:spcPts val="506"/>
              </a:spcAft>
              <a:defRPr sz="563">
                <a:solidFill>
                  <a:schemeClr val="tx2"/>
                </a:solidFill>
              </a:defRPr>
            </a:lvl1pPr>
            <a:lvl2pPr>
              <a:spcAft>
                <a:spcPts val="506"/>
              </a:spcAft>
              <a:defRPr sz="563" b="0">
                <a:solidFill>
                  <a:schemeClr val="tx2"/>
                </a:solidFill>
              </a:defRPr>
            </a:lvl2pPr>
            <a:lvl3pPr marL="0" indent="0">
              <a:spcAft>
                <a:spcPts val="506"/>
              </a:spcAft>
              <a:buFontTx/>
              <a:buNone/>
              <a:defRPr sz="563">
                <a:solidFill>
                  <a:schemeClr val="tx2"/>
                </a:solidFill>
              </a:defRPr>
            </a:lvl3pPr>
            <a:lvl4pPr marL="0" indent="0">
              <a:spcAft>
                <a:spcPts val="506"/>
              </a:spcAft>
              <a:buFontTx/>
              <a:buNone/>
              <a:defRPr sz="563">
                <a:solidFill>
                  <a:schemeClr val="tx2"/>
                </a:solidFill>
              </a:defRPr>
            </a:lvl4pPr>
            <a:lvl5pPr marL="13" indent="0">
              <a:spcAft>
                <a:spcPts val="506"/>
              </a:spcAft>
              <a:buFontTx/>
              <a:buNone/>
              <a:defRPr sz="563">
                <a:solidFill>
                  <a:schemeClr val="tx2"/>
                </a:solidFill>
              </a:defRPr>
            </a:lvl5pPr>
            <a:lvl6pPr marL="0" indent="0">
              <a:spcAft>
                <a:spcPts val="506"/>
              </a:spcAft>
              <a:buFontTx/>
              <a:buNone/>
              <a:defRPr sz="563">
                <a:solidFill>
                  <a:schemeClr val="tx2"/>
                </a:solidFill>
              </a:defRPr>
            </a:lvl6pPr>
            <a:lvl7pPr marL="0" indent="0">
              <a:spcAft>
                <a:spcPts val="506"/>
              </a:spcAft>
              <a:buFontTx/>
              <a:buNone/>
              <a:defRPr sz="563">
                <a:solidFill>
                  <a:schemeClr val="tx2"/>
                </a:solidFill>
              </a:defRPr>
            </a:lvl7pPr>
            <a:lvl8pPr marL="0" indent="0">
              <a:spcAft>
                <a:spcPts val="506"/>
              </a:spcAft>
              <a:buFontTx/>
              <a:buNone/>
              <a:defRPr sz="563">
                <a:solidFill>
                  <a:schemeClr val="tx2"/>
                </a:solidFill>
              </a:defRPr>
            </a:lvl8pPr>
            <a:lvl9pPr marL="0" indent="0">
              <a:spcAft>
                <a:spcPts val="506"/>
              </a:spcAft>
              <a:buFontTx/>
              <a:buNone/>
              <a:defRPr sz="563">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11506354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BFD94-224A-4670-8C17-A87F9FF1AE09}" type="slidenum">
              <a:rPr lang="en-US" smtClean="0"/>
              <a:t>‹#›</a:t>
            </a:fld>
            <a:endParaRPr lang="en-US"/>
          </a:p>
        </p:txBody>
      </p:sp>
    </p:spTree>
    <p:extLst>
      <p:ext uri="{BB962C8B-B14F-4D97-AF65-F5344CB8AC3E}">
        <p14:creationId xmlns:p14="http://schemas.microsoft.com/office/powerpoint/2010/main" val="174337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6851" y="1298448"/>
            <a:ext cx="8190485" cy="3255264"/>
          </a:xfrm>
        </p:spPr>
        <p:txBody>
          <a:bodyPr anchor="b">
            <a:normAutofit/>
          </a:bodyPr>
          <a:lstStyle>
            <a:lvl1pPr>
              <a:defRPr sz="3599" b="1" spc="-56" baseline="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96851" y="4672584"/>
            <a:ext cx="8190485" cy="914400"/>
          </a:xfrm>
        </p:spPr>
        <p:txBody>
          <a:bodyPr anchor="t">
            <a:normAutofit/>
          </a:bodyPr>
          <a:lstStyle>
            <a:lvl1pPr marL="0" indent="0">
              <a:buNone/>
              <a:defRPr sz="1349" cap="none" spc="0" baseline="0">
                <a:solidFill>
                  <a:schemeClr val="tx1"/>
                </a:solidFill>
              </a:defRPr>
            </a:lvl1pPr>
            <a:lvl2pPr marL="257098" indent="0">
              <a:buNone/>
              <a:defRPr sz="1013">
                <a:solidFill>
                  <a:schemeClr val="tx1">
                    <a:tint val="75000"/>
                  </a:schemeClr>
                </a:solidFill>
              </a:defRPr>
            </a:lvl2pPr>
            <a:lvl3pPr marL="514196" indent="0">
              <a:buNone/>
              <a:defRPr sz="900">
                <a:solidFill>
                  <a:schemeClr val="tx1">
                    <a:tint val="75000"/>
                  </a:schemeClr>
                </a:solidFill>
              </a:defRPr>
            </a:lvl3pPr>
            <a:lvl4pPr marL="771293" indent="0">
              <a:buNone/>
              <a:defRPr sz="788">
                <a:solidFill>
                  <a:schemeClr val="tx1">
                    <a:tint val="75000"/>
                  </a:schemeClr>
                </a:solidFill>
              </a:defRPr>
            </a:lvl4pPr>
            <a:lvl5pPr marL="1028392" indent="0">
              <a:buNone/>
              <a:defRPr sz="788">
                <a:solidFill>
                  <a:schemeClr val="tx1">
                    <a:tint val="75000"/>
                  </a:schemeClr>
                </a:solidFill>
              </a:defRPr>
            </a:lvl5pPr>
            <a:lvl6pPr marL="1285490" indent="0">
              <a:buNone/>
              <a:defRPr sz="788">
                <a:solidFill>
                  <a:schemeClr val="tx1">
                    <a:tint val="75000"/>
                  </a:schemeClr>
                </a:solidFill>
              </a:defRPr>
            </a:lvl6pPr>
            <a:lvl7pPr marL="1542587" indent="0">
              <a:buNone/>
              <a:defRPr sz="788">
                <a:solidFill>
                  <a:schemeClr val="tx1">
                    <a:tint val="75000"/>
                  </a:schemeClr>
                </a:solidFill>
              </a:defRPr>
            </a:lvl7pPr>
            <a:lvl8pPr marL="1799685" indent="0">
              <a:buNone/>
              <a:defRPr sz="788">
                <a:solidFill>
                  <a:schemeClr val="tx1">
                    <a:tint val="75000"/>
                  </a:schemeClr>
                </a:solidFill>
              </a:defRPr>
            </a:lvl8pPr>
            <a:lvl9pPr marL="2056783" indent="0">
              <a:buNone/>
              <a:defRPr sz="788">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BFD94-224A-4670-8C17-A87F9FF1AE09}" type="slidenum">
              <a:rPr lang="en-US" smtClean="0"/>
              <a:t>‹#›</a:t>
            </a:fld>
            <a:endParaRPr lang="en-US"/>
          </a:p>
        </p:txBody>
      </p:sp>
    </p:spTree>
    <p:extLst>
      <p:ext uri="{BB962C8B-B14F-4D97-AF65-F5344CB8AC3E}">
        <p14:creationId xmlns:p14="http://schemas.microsoft.com/office/powerpoint/2010/main" val="23462500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26639" y="1409022"/>
            <a:ext cx="2606040" cy="4680882"/>
          </a:xfrm>
        </p:spPr>
        <p:txBody>
          <a:bodyPr>
            <a:normAutofit/>
          </a:bodyPr>
          <a:lstStyle>
            <a:lvl1pPr>
              <a:defRPr sz="1799">
                <a:solidFill>
                  <a:schemeClr val="tx1"/>
                </a:solidFill>
              </a:defRPr>
            </a:lvl1pPr>
            <a:lvl2pPr>
              <a:defRPr sz="1499">
                <a:solidFill>
                  <a:schemeClr val="tx1"/>
                </a:solidFill>
              </a:defRPr>
            </a:lvl2pPr>
            <a:lvl3pPr>
              <a:defRPr sz="1499">
                <a:solidFill>
                  <a:schemeClr val="tx1"/>
                </a:solidFill>
              </a:defRPr>
            </a:lvl3pPr>
            <a:lvl4pPr>
              <a:defRPr sz="1200">
                <a:solidFill>
                  <a:schemeClr val="tx1"/>
                </a:solidFill>
              </a:defRPr>
            </a:lvl4pPr>
            <a:lvl5pPr>
              <a:defRPr sz="1200">
                <a:solidFill>
                  <a:schemeClr val="tx1"/>
                </a:solidFill>
              </a:defRPr>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1409022"/>
            <a:ext cx="2606040" cy="4680882"/>
          </a:xfrm>
        </p:spPr>
        <p:txBody>
          <a:bodyPr>
            <a:normAutofit/>
          </a:bodyPr>
          <a:lstStyle>
            <a:lvl1pPr>
              <a:defRPr sz="1799">
                <a:solidFill>
                  <a:schemeClr val="tx1"/>
                </a:solidFill>
              </a:defRPr>
            </a:lvl1pPr>
            <a:lvl2pPr>
              <a:defRPr sz="1499">
                <a:solidFill>
                  <a:schemeClr val="tx1"/>
                </a:solidFill>
              </a:defRPr>
            </a:lvl2pPr>
            <a:lvl3pPr>
              <a:defRPr sz="1499">
                <a:solidFill>
                  <a:schemeClr val="tx1"/>
                </a:solidFill>
              </a:defRPr>
            </a:lvl3pPr>
            <a:lvl4pPr>
              <a:defRPr sz="1200">
                <a:solidFill>
                  <a:schemeClr val="tx1"/>
                </a:solidFill>
              </a:defRPr>
            </a:lvl4pPr>
            <a:lvl5pPr>
              <a:defRPr sz="1200">
                <a:solidFill>
                  <a:schemeClr val="tx1"/>
                </a:solidFill>
              </a:defRPr>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BBBFD94-224A-4670-8C17-A87F9FF1AE09}" type="slidenum">
              <a:rPr lang="en-US" smtClean="0"/>
              <a:t>‹#›</a:t>
            </a:fld>
            <a:endParaRPr lang="en-US"/>
          </a:p>
        </p:txBody>
      </p:sp>
      <p:sp>
        <p:nvSpPr>
          <p:cNvPr id="12" name="Content Placeholder 3"/>
          <p:cNvSpPr>
            <a:spLocks noGrp="1"/>
          </p:cNvSpPr>
          <p:nvPr>
            <p:ph sz="half" idx="14"/>
          </p:nvPr>
        </p:nvSpPr>
        <p:spPr>
          <a:xfrm>
            <a:off x="189689" y="1409022"/>
            <a:ext cx="2606040" cy="4680882"/>
          </a:xfrm>
        </p:spPr>
        <p:txBody>
          <a:bodyPr>
            <a:normAutofit/>
          </a:bodyPr>
          <a:lstStyle>
            <a:lvl1pPr>
              <a:defRPr sz="1799">
                <a:solidFill>
                  <a:schemeClr val="tx1"/>
                </a:solidFill>
              </a:defRPr>
            </a:lvl1pPr>
            <a:lvl2pPr>
              <a:defRPr sz="1499">
                <a:solidFill>
                  <a:schemeClr val="tx1"/>
                </a:solidFill>
              </a:defRPr>
            </a:lvl2pPr>
            <a:lvl3pPr>
              <a:defRPr sz="1499">
                <a:solidFill>
                  <a:schemeClr val="tx1"/>
                </a:solidFill>
              </a:defRPr>
            </a:lvl3pPr>
            <a:lvl4pPr>
              <a:defRPr sz="1200">
                <a:solidFill>
                  <a:schemeClr val="tx1"/>
                </a:solidFill>
              </a:defRPr>
            </a:lvl4pPr>
            <a:lvl5pPr>
              <a:defRPr sz="1200">
                <a:solidFill>
                  <a:schemeClr val="tx1"/>
                </a:solidFill>
              </a:defRPr>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45747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495801" y="1409022"/>
            <a:ext cx="3973830" cy="4680882"/>
          </a:xfrm>
        </p:spPr>
        <p:txBody>
          <a:bodyPr>
            <a:normAutofit/>
          </a:bodyPr>
          <a:lstStyle>
            <a:lvl1pPr>
              <a:defRPr sz="1799">
                <a:solidFill>
                  <a:schemeClr val="tx1"/>
                </a:solidFill>
              </a:defRPr>
            </a:lvl1pPr>
            <a:lvl2pPr>
              <a:defRPr sz="1499">
                <a:solidFill>
                  <a:schemeClr val="tx1"/>
                </a:solidFill>
              </a:defRPr>
            </a:lvl2pPr>
            <a:lvl3pPr>
              <a:defRPr sz="1499">
                <a:solidFill>
                  <a:schemeClr val="tx1"/>
                </a:solidFill>
              </a:defRPr>
            </a:lvl3pPr>
            <a:lvl4pPr>
              <a:defRPr sz="1200">
                <a:solidFill>
                  <a:schemeClr val="tx1"/>
                </a:solidFill>
              </a:defRPr>
            </a:lvl4pPr>
            <a:lvl5pPr>
              <a:defRPr sz="1200">
                <a:solidFill>
                  <a:schemeClr val="tx1"/>
                </a:solidFill>
              </a:defRPr>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BBBFD94-224A-4670-8C17-A87F9FF1AE09}" type="slidenum">
              <a:rPr lang="en-US" smtClean="0"/>
              <a:t>‹#›</a:t>
            </a:fld>
            <a:endParaRPr lang="en-US"/>
          </a:p>
        </p:txBody>
      </p:sp>
      <p:sp>
        <p:nvSpPr>
          <p:cNvPr id="12" name="Content Placeholder 3"/>
          <p:cNvSpPr>
            <a:spLocks noGrp="1"/>
          </p:cNvSpPr>
          <p:nvPr>
            <p:ph sz="half" idx="14"/>
          </p:nvPr>
        </p:nvSpPr>
        <p:spPr>
          <a:xfrm>
            <a:off x="189689" y="1409022"/>
            <a:ext cx="3950511" cy="4680882"/>
          </a:xfrm>
        </p:spPr>
        <p:txBody>
          <a:bodyPr>
            <a:normAutofit/>
          </a:bodyPr>
          <a:lstStyle>
            <a:lvl1pPr>
              <a:defRPr sz="1799">
                <a:solidFill>
                  <a:schemeClr val="tx1"/>
                </a:solidFill>
              </a:defRPr>
            </a:lvl1pPr>
            <a:lvl2pPr>
              <a:defRPr sz="1499">
                <a:solidFill>
                  <a:schemeClr val="tx1"/>
                </a:solidFill>
              </a:defRPr>
            </a:lvl2pPr>
            <a:lvl3pPr>
              <a:defRPr sz="1499">
                <a:solidFill>
                  <a:schemeClr val="tx1"/>
                </a:solidFill>
              </a:defRPr>
            </a:lvl3pPr>
            <a:lvl4pPr>
              <a:defRPr sz="1200">
                <a:solidFill>
                  <a:schemeClr val="tx1"/>
                </a:solidFill>
              </a:defRPr>
            </a:lvl4pPr>
            <a:lvl5pPr>
              <a:defRPr sz="1200">
                <a:solidFill>
                  <a:schemeClr val="tx1"/>
                </a:solidFill>
              </a:defRPr>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9419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030349" y="1409022"/>
            <a:ext cx="2606040" cy="807720"/>
          </a:xfrm>
        </p:spPr>
        <p:txBody>
          <a:bodyPr anchor="b">
            <a:noAutofit/>
          </a:bodyPr>
          <a:lstStyle>
            <a:lvl1pPr marL="0" indent="0">
              <a:spcBef>
                <a:spcPts val="0"/>
              </a:spcBef>
              <a:buNone/>
              <a:defRPr sz="1799" b="1">
                <a:solidFill>
                  <a:schemeClr val="tx1"/>
                </a:solidFill>
              </a:defRPr>
            </a:lvl1pPr>
            <a:lvl2pPr marL="257098" indent="0">
              <a:buNone/>
              <a:defRPr sz="1125" b="1"/>
            </a:lvl2pPr>
            <a:lvl3pPr marL="514196" indent="0">
              <a:buNone/>
              <a:defRPr sz="1013" b="1"/>
            </a:lvl3pPr>
            <a:lvl4pPr marL="771293" indent="0">
              <a:buNone/>
              <a:defRPr sz="900" b="1"/>
            </a:lvl4pPr>
            <a:lvl5pPr marL="1028392" indent="0">
              <a:buNone/>
              <a:defRPr sz="900" b="1"/>
            </a:lvl5pPr>
            <a:lvl6pPr marL="1285490" indent="0">
              <a:buNone/>
              <a:defRPr sz="900" b="1"/>
            </a:lvl6pPr>
            <a:lvl7pPr marL="1542587" indent="0">
              <a:buNone/>
              <a:defRPr sz="900" b="1"/>
            </a:lvl7pPr>
            <a:lvl8pPr marL="1799685" indent="0">
              <a:buNone/>
              <a:defRPr sz="900" b="1"/>
            </a:lvl8pPr>
            <a:lvl9pPr marL="2056783" indent="0">
              <a:buNone/>
              <a:defRPr sz="900" b="1"/>
            </a:lvl9pPr>
          </a:lstStyle>
          <a:p>
            <a:pPr lvl="0"/>
            <a:r>
              <a:rPr lang="en-US"/>
              <a:t>Click to edit Master text styles</a:t>
            </a:r>
          </a:p>
        </p:txBody>
      </p:sp>
      <p:sp>
        <p:nvSpPr>
          <p:cNvPr id="4" name="Content Placeholder 3"/>
          <p:cNvSpPr>
            <a:spLocks noGrp="1"/>
          </p:cNvSpPr>
          <p:nvPr>
            <p:ph sz="half" idx="2"/>
          </p:nvPr>
        </p:nvSpPr>
        <p:spPr>
          <a:xfrm>
            <a:off x="3030349" y="2370668"/>
            <a:ext cx="2606040" cy="3583629"/>
          </a:xfrm>
        </p:spPr>
        <p:txBody>
          <a:bodyPr>
            <a:normAutofit/>
          </a:bodyPr>
          <a:lstStyle>
            <a:lvl1pPr>
              <a:defRPr sz="1799">
                <a:solidFill>
                  <a:schemeClr val="tx1"/>
                </a:solidFill>
              </a:defRPr>
            </a:lvl1pPr>
            <a:lvl2pPr>
              <a:defRPr sz="1499">
                <a:solidFill>
                  <a:schemeClr val="tx1"/>
                </a:solidFill>
              </a:defRPr>
            </a:lvl2pPr>
            <a:lvl3pPr>
              <a:defRPr sz="1499">
                <a:solidFill>
                  <a:schemeClr val="tx1"/>
                </a:solidFill>
              </a:defRPr>
            </a:lvl3pPr>
            <a:lvl4pPr>
              <a:defRPr sz="1200">
                <a:solidFill>
                  <a:schemeClr val="tx1"/>
                </a:solidFill>
              </a:defRPr>
            </a:lvl4pPr>
            <a:lvl5pPr>
              <a:defRPr sz="1200">
                <a:solidFill>
                  <a:schemeClr val="tx1"/>
                </a:solidFill>
              </a:defRPr>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409026"/>
            <a:ext cx="2606040" cy="813171"/>
          </a:xfrm>
        </p:spPr>
        <p:txBody>
          <a:bodyPr anchor="b">
            <a:noAutofit/>
          </a:bodyPr>
          <a:lstStyle>
            <a:lvl1pPr marL="0" indent="0">
              <a:spcBef>
                <a:spcPts val="0"/>
              </a:spcBef>
              <a:buNone/>
              <a:defRPr sz="1799" b="1">
                <a:solidFill>
                  <a:schemeClr val="tx1"/>
                </a:solidFill>
              </a:defRPr>
            </a:lvl1pPr>
            <a:lvl2pPr marL="257098" indent="0">
              <a:buNone/>
              <a:defRPr sz="1125" b="1"/>
            </a:lvl2pPr>
            <a:lvl3pPr marL="514196" indent="0">
              <a:buNone/>
              <a:defRPr sz="1013" b="1"/>
            </a:lvl3pPr>
            <a:lvl4pPr marL="771293" indent="0">
              <a:buNone/>
              <a:defRPr sz="900" b="1"/>
            </a:lvl4pPr>
            <a:lvl5pPr marL="1028392" indent="0">
              <a:buNone/>
              <a:defRPr sz="900" b="1"/>
            </a:lvl5pPr>
            <a:lvl6pPr marL="1285490" indent="0">
              <a:buNone/>
              <a:defRPr sz="900" b="1"/>
            </a:lvl6pPr>
            <a:lvl7pPr marL="1542587" indent="0">
              <a:buNone/>
              <a:defRPr sz="900" b="1"/>
            </a:lvl7pPr>
            <a:lvl8pPr marL="1799685" indent="0">
              <a:buNone/>
              <a:defRPr sz="900" b="1"/>
            </a:lvl8pPr>
            <a:lvl9pPr marL="2056783" indent="0">
              <a:buNone/>
              <a:defRPr sz="900" b="1"/>
            </a:lvl9pPr>
          </a:lstStyle>
          <a:p>
            <a:pPr lvl="0"/>
            <a:r>
              <a:rPr lang="en-US"/>
              <a:t>Click to edit Master text styles</a:t>
            </a:r>
          </a:p>
        </p:txBody>
      </p:sp>
      <p:sp>
        <p:nvSpPr>
          <p:cNvPr id="6" name="Content Placeholder 5"/>
          <p:cNvSpPr>
            <a:spLocks noGrp="1"/>
          </p:cNvSpPr>
          <p:nvPr>
            <p:ph sz="quarter" idx="4"/>
          </p:nvPr>
        </p:nvSpPr>
        <p:spPr>
          <a:xfrm>
            <a:off x="5863847" y="2370668"/>
            <a:ext cx="2606040" cy="3583629"/>
          </a:xfrm>
        </p:spPr>
        <p:txBody>
          <a:bodyPr>
            <a:normAutofit/>
          </a:bodyPr>
          <a:lstStyle>
            <a:lvl1pPr>
              <a:defRPr sz="1799">
                <a:solidFill>
                  <a:schemeClr val="tx1"/>
                </a:solidFill>
              </a:defRPr>
            </a:lvl1pPr>
            <a:lvl2pPr>
              <a:defRPr sz="1499">
                <a:solidFill>
                  <a:schemeClr val="tx1"/>
                </a:solidFill>
              </a:defRPr>
            </a:lvl2pPr>
            <a:lvl3pPr>
              <a:defRPr sz="1499">
                <a:solidFill>
                  <a:schemeClr val="tx1"/>
                </a:solidFill>
              </a:defRPr>
            </a:lvl3pPr>
            <a:lvl4pPr>
              <a:defRPr sz="1200">
                <a:solidFill>
                  <a:schemeClr val="tx1"/>
                </a:solidFill>
              </a:defRPr>
            </a:lvl4pPr>
            <a:lvl5pPr>
              <a:defRPr sz="1200">
                <a:solidFill>
                  <a:schemeClr val="tx1"/>
                </a:solidFill>
              </a:defRPr>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ABBBFD94-224A-4670-8C17-A87F9FF1AE09}" type="slidenum">
              <a:rPr lang="en-US" smtClean="0"/>
              <a:t>‹#›</a:t>
            </a:fld>
            <a:endParaRPr lang="en-US"/>
          </a:p>
        </p:txBody>
      </p:sp>
      <p:sp>
        <p:nvSpPr>
          <p:cNvPr id="14" name="Text Placeholder 2"/>
          <p:cNvSpPr>
            <a:spLocks noGrp="1"/>
          </p:cNvSpPr>
          <p:nvPr>
            <p:ph type="body" idx="13"/>
          </p:nvPr>
        </p:nvSpPr>
        <p:spPr>
          <a:xfrm>
            <a:off x="196850" y="1409022"/>
            <a:ext cx="2606040" cy="807720"/>
          </a:xfrm>
        </p:spPr>
        <p:txBody>
          <a:bodyPr anchor="b">
            <a:noAutofit/>
          </a:bodyPr>
          <a:lstStyle>
            <a:lvl1pPr marL="0" indent="0">
              <a:spcBef>
                <a:spcPts val="0"/>
              </a:spcBef>
              <a:buNone/>
              <a:defRPr sz="1799" b="1">
                <a:solidFill>
                  <a:schemeClr val="tx1"/>
                </a:solidFill>
              </a:defRPr>
            </a:lvl1pPr>
            <a:lvl2pPr marL="257098" indent="0">
              <a:buNone/>
              <a:defRPr sz="1125" b="1"/>
            </a:lvl2pPr>
            <a:lvl3pPr marL="514196" indent="0">
              <a:buNone/>
              <a:defRPr sz="1013" b="1"/>
            </a:lvl3pPr>
            <a:lvl4pPr marL="771293" indent="0">
              <a:buNone/>
              <a:defRPr sz="900" b="1"/>
            </a:lvl4pPr>
            <a:lvl5pPr marL="1028392" indent="0">
              <a:buNone/>
              <a:defRPr sz="900" b="1"/>
            </a:lvl5pPr>
            <a:lvl6pPr marL="1285490" indent="0">
              <a:buNone/>
              <a:defRPr sz="900" b="1"/>
            </a:lvl6pPr>
            <a:lvl7pPr marL="1542587" indent="0">
              <a:buNone/>
              <a:defRPr sz="900" b="1"/>
            </a:lvl7pPr>
            <a:lvl8pPr marL="1799685" indent="0">
              <a:buNone/>
              <a:defRPr sz="900" b="1"/>
            </a:lvl8pPr>
            <a:lvl9pPr marL="2056783" indent="0">
              <a:buNone/>
              <a:defRPr sz="900" b="1"/>
            </a:lvl9pPr>
          </a:lstStyle>
          <a:p>
            <a:pPr lvl="0"/>
            <a:r>
              <a:rPr lang="en-US"/>
              <a:t>Click to edit Master text styles</a:t>
            </a:r>
          </a:p>
        </p:txBody>
      </p:sp>
      <p:sp>
        <p:nvSpPr>
          <p:cNvPr id="15" name="Content Placeholder 3"/>
          <p:cNvSpPr>
            <a:spLocks noGrp="1"/>
          </p:cNvSpPr>
          <p:nvPr>
            <p:ph sz="half" idx="14"/>
          </p:nvPr>
        </p:nvSpPr>
        <p:spPr>
          <a:xfrm>
            <a:off x="196850" y="2370668"/>
            <a:ext cx="2606040" cy="3583629"/>
          </a:xfrm>
        </p:spPr>
        <p:txBody>
          <a:bodyPr>
            <a:normAutofit/>
          </a:bodyPr>
          <a:lstStyle>
            <a:lvl1pPr>
              <a:defRPr sz="1799">
                <a:solidFill>
                  <a:schemeClr val="tx1"/>
                </a:solidFill>
              </a:defRPr>
            </a:lvl1pPr>
            <a:lvl2pPr>
              <a:defRPr sz="1499">
                <a:solidFill>
                  <a:schemeClr val="tx1"/>
                </a:solidFill>
              </a:defRPr>
            </a:lvl2pPr>
            <a:lvl3pPr>
              <a:defRPr sz="1499">
                <a:solidFill>
                  <a:schemeClr val="tx1"/>
                </a:solidFill>
              </a:defRPr>
            </a:lvl3pPr>
            <a:lvl4pPr>
              <a:defRPr sz="1200">
                <a:solidFill>
                  <a:schemeClr val="tx1"/>
                </a:solidFill>
              </a:defRPr>
            </a:lvl4pPr>
            <a:lvl5pPr>
              <a:defRPr sz="1200">
                <a:solidFill>
                  <a:schemeClr val="tx1"/>
                </a:solidFill>
              </a:defRPr>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91069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wo 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4495803" y="1409026"/>
            <a:ext cx="3974087" cy="813171"/>
          </a:xfrm>
        </p:spPr>
        <p:txBody>
          <a:bodyPr anchor="b">
            <a:normAutofit/>
          </a:bodyPr>
          <a:lstStyle>
            <a:lvl1pPr marL="0" indent="0">
              <a:spcBef>
                <a:spcPts val="0"/>
              </a:spcBef>
              <a:buNone/>
              <a:defRPr sz="1799" b="1">
                <a:solidFill>
                  <a:schemeClr val="tx1"/>
                </a:solidFill>
              </a:defRPr>
            </a:lvl1pPr>
            <a:lvl2pPr marL="257098" indent="0">
              <a:buNone/>
              <a:defRPr sz="1125" b="1"/>
            </a:lvl2pPr>
            <a:lvl3pPr marL="514196" indent="0">
              <a:buNone/>
              <a:defRPr sz="1013" b="1"/>
            </a:lvl3pPr>
            <a:lvl4pPr marL="771293" indent="0">
              <a:buNone/>
              <a:defRPr sz="900" b="1"/>
            </a:lvl4pPr>
            <a:lvl5pPr marL="1028392" indent="0">
              <a:buNone/>
              <a:defRPr sz="900" b="1"/>
            </a:lvl5pPr>
            <a:lvl6pPr marL="1285490" indent="0">
              <a:buNone/>
              <a:defRPr sz="900" b="1"/>
            </a:lvl6pPr>
            <a:lvl7pPr marL="1542587" indent="0">
              <a:buNone/>
              <a:defRPr sz="900" b="1"/>
            </a:lvl7pPr>
            <a:lvl8pPr marL="1799685" indent="0">
              <a:buNone/>
              <a:defRPr sz="900" b="1"/>
            </a:lvl8pPr>
            <a:lvl9pPr marL="2056783" indent="0">
              <a:buNone/>
              <a:defRPr sz="900" b="1"/>
            </a:lvl9pPr>
          </a:lstStyle>
          <a:p>
            <a:pPr lvl="0"/>
            <a:r>
              <a:rPr lang="en-US"/>
              <a:t>Click to edit Master text styles</a:t>
            </a:r>
          </a:p>
        </p:txBody>
      </p:sp>
      <p:sp>
        <p:nvSpPr>
          <p:cNvPr id="6" name="Content Placeholder 5"/>
          <p:cNvSpPr>
            <a:spLocks noGrp="1"/>
          </p:cNvSpPr>
          <p:nvPr>
            <p:ph sz="quarter" idx="4"/>
          </p:nvPr>
        </p:nvSpPr>
        <p:spPr>
          <a:xfrm>
            <a:off x="4495803" y="2370668"/>
            <a:ext cx="3974087" cy="3583629"/>
          </a:xfrm>
        </p:spPr>
        <p:txBody>
          <a:bodyPr>
            <a:normAutofit/>
          </a:bodyPr>
          <a:lstStyle>
            <a:lvl1pPr>
              <a:defRPr sz="1799">
                <a:solidFill>
                  <a:schemeClr val="tx1"/>
                </a:solidFill>
              </a:defRPr>
            </a:lvl1pPr>
            <a:lvl2pPr>
              <a:defRPr sz="1499">
                <a:solidFill>
                  <a:schemeClr val="tx1"/>
                </a:solidFill>
              </a:defRPr>
            </a:lvl2pPr>
            <a:lvl3pPr>
              <a:defRPr sz="1499">
                <a:solidFill>
                  <a:schemeClr val="tx1"/>
                </a:solidFill>
              </a:defRPr>
            </a:lvl3pPr>
            <a:lvl4pPr>
              <a:defRPr sz="1200">
                <a:solidFill>
                  <a:schemeClr val="tx1"/>
                </a:solidFill>
              </a:defRPr>
            </a:lvl4pPr>
            <a:lvl5pPr>
              <a:defRPr sz="1200">
                <a:solidFill>
                  <a:schemeClr val="tx1"/>
                </a:solidFill>
              </a:defRPr>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ABBBFD94-224A-4670-8C17-A87F9FF1AE09}" type="slidenum">
              <a:rPr lang="en-US" smtClean="0"/>
              <a:t>‹#›</a:t>
            </a:fld>
            <a:endParaRPr lang="en-US"/>
          </a:p>
        </p:txBody>
      </p:sp>
      <p:sp>
        <p:nvSpPr>
          <p:cNvPr id="14" name="Text Placeholder 2"/>
          <p:cNvSpPr>
            <a:spLocks noGrp="1"/>
          </p:cNvSpPr>
          <p:nvPr>
            <p:ph type="body" idx="13"/>
          </p:nvPr>
        </p:nvSpPr>
        <p:spPr>
          <a:xfrm>
            <a:off x="196849" y="1409022"/>
            <a:ext cx="3943352" cy="807720"/>
          </a:xfrm>
        </p:spPr>
        <p:txBody>
          <a:bodyPr anchor="b">
            <a:normAutofit/>
          </a:bodyPr>
          <a:lstStyle>
            <a:lvl1pPr marL="0" indent="0">
              <a:spcBef>
                <a:spcPts val="0"/>
              </a:spcBef>
              <a:buNone/>
              <a:defRPr sz="1799" b="1">
                <a:solidFill>
                  <a:schemeClr val="tx1"/>
                </a:solidFill>
              </a:defRPr>
            </a:lvl1pPr>
            <a:lvl2pPr marL="257098" indent="0">
              <a:buNone/>
              <a:defRPr sz="1125" b="1"/>
            </a:lvl2pPr>
            <a:lvl3pPr marL="514196" indent="0">
              <a:buNone/>
              <a:defRPr sz="1013" b="1"/>
            </a:lvl3pPr>
            <a:lvl4pPr marL="771293" indent="0">
              <a:buNone/>
              <a:defRPr sz="900" b="1"/>
            </a:lvl4pPr>
            <a:lvl5pPr marL="1028392" indent="0">
              <a:buNone/>
              <a:defRPr sz="900" b="1"/>
            </a:lvl5pPr>
            <a:lvl6pPr marL="1285490" indent="0">
              <a:buNone/>
              <a:defRPr sz="900" b="1"/>
            </a:lvl6pPr>
            <a:lvl7pPr marL="1542587" indent="0">
              <a:buNone/>
              <a:defRPr sz="900" b="1"/>
            </a:lvl7pPr>
            <a:lvl8pPr marL="1799685" indent="0">
              <a:buNone/>
              <a:defRPr sz="900" b="1"/>
            </a:lvl8pPr>
            <a:lvl9pPr marL="2056783" indent="0">
              <a:buNone/>
              <a:defRPr sz="900" b="1"/>
            </a:lvl9pPr>
          </a:lstStyle>
          <a:p>
            <a:pPr lvl="0"/>
            <a:r>
              <a:rPr lang="en-US"/>
              <a:t>Click to edit Master text styles</a:t>
            </a:r>
          </a:p>
        </p:txBody>
      </p:sp>
      <p:sp>
        <p:nvSpPr>
          <p:cNvPr id="15" name="Content Placeholder 3"/>
          <p:cNvSpPr>
            <a:spLocks noGrp="1"/>
          </p:cNvSpPr>
          <p:nvPr>
            <p:ph sz="half" idx="14"/>
          </p:nvPr>
        </p:nvSpPr>
        <p:spPr>
          <a:xfrm>
            <a:off x="196849" y="2370668"/>
            <a:ext cx="3943352" cy="3583629"/>
          </a:xfrm>
        </p:spPr>
        <p:txBody>
          <a:bodyPr>
            <a:normAutofit/>
          </a:bodyPr>
          <a:lstStyle>
            <a:lvl1pPr>
              <a:defRPr sz="1799">
                <a:solidFill>
                  <a:schemeClr val="tx1"/>
                </a:solidFill>
              </a:defRPr>
            </a:lvl1pPr>
            <a:lvl2pPr>
              <a:defRPr sz="1499">
                <a:solidFill>
                  <a:schemeClr val="tx1"/>
                </a:solidFill>
              </a:defRPr>
            </a:lvl2pPr>
            <a:lvl3pPr>
              <a:defRPr sz="1499">
                <a:solidFill>
                  <a:schemeClr val="tx1"/>
                </a:solidFill>
              </a:defRPr>
            </a:lvl3pPr>
            <a:lvl4pPr>
              <a:defRPr sz="1200">
                <a:solidFill>
                  <a:schemeClr val="tx1"/>
                </a:solidFill>
              </a:defRPr>
            </a:lvl4pPr>
            <a:lvl5pPr>
              <a:defRPr sz="1200">
                <a:solidFill>
                  <a:schemeClr val="tx1"/>
                </a:solidFill>
              </a:defRPr>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9253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ABBBFD94-224A-4670-8C17-A87F9FF1AE09}" type="slidenum">
              <a:rPr lang="en-US" smtClean="0"/>
              <a:t>‹#›</a:t>
            </a:fld>
            <a:endParaRPr lang="en-US"/>
          </a:p>
        </p:txBody>
      </p:sp>
    </p:spTree>
    <p:extLst>
      <p:ext uri="{BB962C8B-B14F-4D97-AF65-F5344CB8AC3E}">
        <p14:creationId xmlns:p14="http://schemas.microsoft.com/office/powerpoint/2010/main" val="32283324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BFD94-224A-4670-8C17-A87F9FF1AE09}" type="slidenum">
              <a:rPr lang="en-US" smtClean="0"/>
              <a:t>‹#›</a:t>
            </a:fld>
            <a:endParaRPr lang="en-US"/>
          </a:p>
        </p:txBody>
      </p:sp>
      <p:sp>
        <p:nvSpPr>
          <p:cNvPr id="11" name="TextBox 10"/>
          <p:cNvSpPr txBox="1"/>
          <p:nvPr/>
        </p:nvSpPr>
        <p:spPr>
          <a:xfrm>
            <a:off x="33869" y="6629904"/>
            <a:ext cx="888385" cy="144335"/>
          </a:xfrm>
          <a:prstGeom prst="rect">
            <a:avLst/>
          </a:prstGeom>
          <a:noFill/>
        </p:spPr>
        <p:txBody>
          <a:bodyPr wrap="none" rtlCol="0">
            <a:spAutoFit/>
          </a:bodyPr>
          <a:lstStyle/>
          <a:p>
            <a:r>
              <a:rPr lang="en-US" sz="338">
                <a:solidFill>
                  <a:schemeClr val="bg2">
                    <a:lumMod val="50000"/>
                  </a:schemeClr>
                </a:solidFill>
              </a:rPr>
              <a:t>© 2017 Providence St. Joseph Health</a:t>
            </a:r>
          </a:p>
        </p:txBody>
      </p:sp>
    </p:spTree>
    <p:extLst>
      <p:ext uri="{BB962C8B-B14F-4D97-AF65-F5344CB8AC3E}">
        <p14:creationId xmlns:p14="http://schemas.microsoft.com/office/powerpoint/2010/main" val="5139406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BBFD94-224A-4670-8C17-A87F9FF1AE09}" type="slidenum">
              <a:rPr lang="en-US" smtClean="0"/>
              <a:t>‹#›</a:t>
            </a:fld>
            <a:endParaRPr lang="en-US"/>
          </a:p>
        </p:txBody>
      </p:sp>
    </p:spTree>
    <p:extLst>
      <p:ext uri="{BB962C8B-B14F-4D97-AF65-F5344CB8AC3E}">
        <p14:creationId xmlns:p14="http://schemas.microsoft.com/office/powerpoint/2010/main" val="3366722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Compariso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text</a:t>
            </a:r>
          </a:p>
        </p:txBody>
      </p:sp>
      <p:sp>
        <p:nvSpPr>
          <p:cNvPr id="3" name="Content Placeholder 2"/>
          <p:cNvSpPr>
            <a:spLocks noGrp="1"/>
          </p:cNvSpPr>
          <p:nvPr>
            <p:ph sz="half" idx="1"/>
          </p:nvPr>
        </p:nvSpPr>
        <p:spPr>
          <a:xfrm>
            <a:off x="457200" y="1310054"/>
            <a:ext cx="4038600" cy="47904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10054"/>
            <a:ext cx="4038600" cy="47904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9BB59F0-67CA-46F2-9B36-A23FD8991CAF}"/>
              </a:ext>
            </a:extLst>
          </p:cNvPr>
          <p:cNvSpPr>
            <a:spLocks noGrp="1"/>
          </p:cNvSpPr>
          <p:nvPr>
            <p:ph type="ftr" sz="quarter" idx="10"/>
          </p:nvPr>
        </p:nvSpPr>
        <p:spPr/>
        <p:txBody>
          <a:bodyPr/>
          <a:lstStyle/>
          <a:p>
            <a:r>
              <a:rPr lang="en-US"/>
              <a:t>Agnew::Beck    | </a:t>
            </a:r>
          </a:p>
        </p:txBody>
      </p:sp>
      <p:sp>
        <p:nvSpPr>
          <p:cNvPr id="6" name="Slide Number Placeholder 5">
            <a:extLst>
              <a:ext uri="{FF2B5EF4-FFF2-40B4-BE49-F238E27FC236}">
                <a16:creationId xmlns:a16="http://schemas.microsoft.com/office/drawing/2014/main" id="{8CF71933-2137-4A5C-AC6F-AF0E922679F6}"/>
              </a:ext>
            </a:extLst>
          </p:cNvPr>
          <p:cNvSpPr>
            <a:spLocks noGrp="1"/>
          </p:cNvSpPr>
          <p:nvPr>
            <p:ph type="sldNum" sz="quarter" idx="11"/>
          </p:nvPr>
        </p:nvSpPr>
        <p:spPr/>
        <p:txBody>
          <a:bodyPr/>
          <a:lstStyle/>
          <a:p>
            <a:fld id="{04065135-979E-4F69-87AD-40192FE51752}" type="slidenum">
              <a:rPr lang="en-US" smtClean="0"/>
              <a:pPr/>
              <a:t>‹#›</a:t>
            </a:fld>
            <a:endParaRPr lang="en-US"/>
          </a:p>
        </p:txBody>
      </p:sp>
    </p:spTree>
    <p:extLst>
      <p:ext uri="{BB962C8B-B14F-4D97-AF65-F5344CB8AC3E}">
        <p14:creationId xmlns:p14="http://schemas.microsoft.com/office/powerpoint/2010/main" val="38755957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ontent_1_column">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346562" y="1565274"/>
            <a:ext cx="8449685" cy="4670426"/>
          </a:xfrm>
          <a:prstGeom prst="rect">
            <a:avLst/>
          </a:prstGeom>
        </p:spPr>
        <p:txBody>
          <a:bodyPr tIns="0" rIns="2560320">
            <a:noAutofit/>
          </a:bodyPr>
          <a:lstStyle>
            <a:lvl1pPr>
              <a:spcAft>
                <a:spcPts val="675"/>
              </a:spcAft>
              <a:defRPr/>
            </a:lvl1pPr>
            <a:lvl2pPr>
              <a:spcAft>
                <a:spcPts val="675"/>
              </a:spcAft>
              <a:defRPr/>
            </a:lvl2pPr>
            <a:lvl3pPr>
              <a:spcAft>
                <a:spcPts val="675"/>
              </a:spcAft>
              <a:defRPr/>
            </a:lvl3pPr>
            <a:lvl4pPr>
              <a:spcAft>
                <a:spcPts val="675"/>
              </a:spcAft>
              <a:defRPr/>
            </a:lvl4pPr>
            <a:lvl5pPr>
              <a:spcAft>
                <a:spcPts val="675"/>
              </a:spcAft>
              <a:defRPr/>
            </a:lvl5pPr>
            <a:lvl6pPr>
              <a:spcAft>
                <a:spcPts val="675"/>
              </a:spcAft>
              <a:defRPr/>
            </a:lvl6pPr>
            <a:lvl7pPr>
              <a:spcAft>
                <a:spcPts val="675"/>
              </a:spcAft>
              <a:defRPr/>
            </a:lvl7pPr>
            <a:lvl8pPr>
              <a:spcAft>
                <a:spcPts val="675"/>
              </a:spcAft>
              <a:defRPr/>
            </a:lvl8pPr>
            <a:lvl9pPr>
              <a:spcAft>
                <a:spcPts val="675"/>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CC47485A-0FFB-6E43-9C4B-661F7544E552}"/>
              </a:ext>
            </a:extLst>
          </p:cNvPr>
          <p:cNvSpPr>
            <a:spLocks noGrp="1"/>
          </p:cNvSpPr>
          <p:nvPr>
            <p:ph type="ftr" sz="quarter" idx="15"/>
          </p:nvPr>
        </p:nvSpPr>
        <p:spPr/>
        <p:txBody>
          <a:bodyPr/>
          <a:lstStyle/>
          <a:p>
            <a:pPr lvl="8"/>
            <a:endParaRPr lang="en-US">
              <a:solidFill>
                <a:srgbClr val="00338E"/>
              </a:solidFill>
            </a:endParaRPr>
          </a:p>
        </p:txBody>
      </p:sp>
      <p:sp>
        <p:nvSpPr>
          <p:cNvPr id="11" name="Slide Number Placeholder 10">
            <a:extLst>
              <a:ext uri="{FF2B5EF4-FFF2-40B4-BE49-F238E27FC236}">
                <a16:creationId xmlns:a16="http://schemas.microsoft.com/office/drawing/2014/main" id="{CA080C6C-DD3D-FE49-ACFE-18F1ACCE577B}"/>
              </a:ext>
            </a:extLst>
          </p:cNvPr>
          <p:cNvSpPr>
            <a:spLocks noGrp="1"/>
          </p:cNvSpPr>
          <p:nvPr>
            <p:ph type="sldNum" sz="quarter" idx="16"/>
          </p:nvPr>
        </p:nvSpPr>
        <p:spPr/>
        <p:txBody>
          <a:bodyPr/>
          <a:lstStyle/>
          <a:p>
            <a:fld id="{1E3D5677-3D20-0C46-8497-54D73E689044}" type="slidenum">
              <a:rPr lang="en-US">
                <a:solidFill>
                  <a:srgbClr val="00338E"/>
                </a:solidFill>
              </a:rPr>
              <a:pPr/>
              <a:t>‹#›</a:t>
            </a:fld>
            <a:endParaRPr lang="en-US">
              <a:solidFill>
                <a:srgbClr val="00338E"/>
              </a:solidFill>
            </a:endParaRPr>
          </a:p>
        </p:txBody>
      </p:sp>
      <p:sp>
        <p:nvSpPr>
          <p:cNvPr id="3" name="Title 2">
            <a:extLst>
              <a:ext uri="{FF2B5EF4-FFF2-40B4-BE49-F238E27FC236}">
                <a16:creationId xmlns:a16="http://schemas.microsoft.com/office/drawing/2014/main" id="{A14A1257-D244-A74E-A109-73B6780C82AA}"/>
              </a:ext>
            </a:extLst>
          </p:cNvPr>
          <p:cNvSpPr>
            <a:spLocks noGrp="1"/>
          </p:cNvSpPr>
          <p:nvPr>
            <p:ph type="title"/>
          </p:nvPr>
        </p:nvSpPr>
        <p:spPr/>
        <p:txBody>
          <a:bodyPr/>
          <a:lstStyle/>
          <a:p>
            <a:r>
              <a:rPr lang="en-US"/>
              <a:t>Click to edit Master title style</a:t>
            </a:r>
          </a:p>
        </p:txBody>
      </p:sp>
      <p:pic>
        <p:nvPicPr>
          <p:cNvPr id="9" name="Picture 8">
            <a:extLst>
              <a:ext uri="{FF2B5EF4-FFF2-40B4-BE49-F238E27FC236}">
                <a16:creationId xmlns:a16="http://schemas.microsoft.com/office/drawing/2014/main" id="{793053BA-ED70-EB48-98AE-BC5E471EA085}"/>
              </a:ext>
            </a:extLst>
          </p:cNvPr>
          <p:cNvPicPr>
            <a:picLocks noChangeAspect="1"/>
          </p:cNvPicPr>
          <p:nvPr userDrawn="1"/>
        </p:nvPicPr>
        <p:blipFill>
          <a:blip r:embed="rId2"/>
          <a:srcRect/>
          <a:stretch/>
        </p:blipFill>
        <p:spPr>
          <a:xfrm>
            <a:off x="354651" y="6412434"/>
            <a:ext cx="1123100" cy="285488"/>
          </a:xfrm>
          <a:prstGeom prst="rect">
            <a:avLst/>
          </a:prstGeom>
        </p:spPr>
      </p:pic>
      <p:sp>
        <p:nvSpPr>
          <p:cNvPr id="12" name="Text Placeholder 6">
            <a:extLst>
              <a:ext uri="{FF2B5EF4-FFF2-40B4-BE49-F238E27FC236}">
                <a16:creationId xmlns:a16="http://schemas.microsoft.com/office/drawing/2014/main" id="{F47C43D2-9302-4340-936F-671BAD9988C3}"/>
              </a:ext>
            </a:extLst>
          </p:cNvPr>
          <p:cNvSpPr>
            <a:spLocks noGrp="1"/>
          </p:cNvSpPr>
          <p:nvPr>
            <p:ph type="body" sz="quarter" idx="17" hasCustomPrompt="1"/>
          </p:nvPr>
        </p:nvSpPr>
        <p:spPr>
          <a:xfrm>
            <a:off x="345371" y="6026150"/>
            <a:ext cx="8449685" cy="209550"/>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417677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hases/Ideas w/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D27F-0CB1-4C11-9727-A92374B9C58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45EC400-4FA6-49ED-A46A-1D73FEAE852F}"/>
              </a:ext>
            </a:extLst>
          </p:cNvPr>
          <p:cNvSpPr>
            <a:spLocks noGrp="1"/>
          </p:cNvSpPr>
          <p:nvPr>
            <p:ph type="sldNum" sz="quarter" idx="10"/>
          </p:nvPr>
        </p:nvSpPr>
        <p:spPr/>
        <p:txBody>
          <a:bodyPr/>
          <a:lstStyle/>
          <a:p>
            <a:fld id="{04065135-979E-4F69-87AD-40192FE51752}" type="slidenum">
              <a:rPr lang="en-US" smtClean="0"/>
              <a:pPr/>
              <a:t>‹#›</a:t>
            </a:fld>
            <a:endParaRPr lang="en-US"/>
          </a:p>
        </p:txBody>
      </p:sp>
      <p:sp>
        <p:nvSpPr>
          <p:cNvPr id="4" name="Footer Placeholder 3">
            <a:extLst>
              <a:ext uri="{FF2B5EF4-FFF2-40B4-BE49-F238E27FC236}">
                <a16:creationId xmlns:a16="http://schemas.microsoft.com/office/drawing/2014/main" id="{0D77F781-E982-48DF-B88E-8FB29D2703FF}"/>
              </a:ext>
            </a:extLst>
          </p:cNvPr>
          <p:cNvSpPr>
            <a:spLocks noGrp="1"/>
          </p:cNvSpPr>
          <p:nvPr>
            <p:ph type="ftr" sz="quarter" idx="11"/>
          </p:nvPr>
        </p:nvSpPr>
        <p:spPr/>
        <p:txBody>
          <a:bodyPr/>
          <a:lstStyle/>
          <a:p>
            <a:r>
              <a:rPr lang="en-US"/>
              <a:t>Agnew::Beck    | </a:t>
            </a:r>
          </a:p>
        </p:txBody>
      </p:sp>
      <p:sp>
        <p:nvSpPr>
          <p:cNvPr id="18" name="Text Placeholder 17">
            <a:extLst>
              <a:ext uri="{FF2B5EF4-FFF2-40B4-BE49-F238E27FC236}">
                <a16:creationId xmlns:a16="http://schemas.microsoft.com/office/drawing/2014/main" id="{6228CC01-E89B-44F2-90A2-C43C7D01FC24}"/>
              </a:ext>
            </a:extLst>
          </p:cNvPr>
          <p:cNvSpPr>
            <a:spLocks noGrp="1"/>
          </p:cNvSpPr>
          <p:nvPr>
            <p:ph type="body" sz="quarter" idx="12" hasCustomPrompt="1"/>
          </p:nvPr>
        </p:nvSpPr>
        <p:spPr>
          <a:xfrm>
            <a:off x="1890713" y="1274763"/>
            <a:ext cx="6810375" cy="1380514"/>
          </a:xfrm>
        </p:spPr>
        <p:txBody>
          <a:bodyPr/>
          <a:lstStyle>
            <a:lvl1pPr>
              <a:defRPr/>
            </a:lvl1pPr>
            <a:lvl2pPr marL="457200" indent="0">
              <a:buNone/>
              <a:defRPr sz="2000"/>
            </a:lvl2pPr>
          </a:lstStyle>
          <a:p>
            <a:pPr lvl="0"/>
            <a:r>
              <a:rPr lang="en-US"/>
              <a:t>Step</a:t>
            </a:r>
          </a:p>
        </p:txBody>
      </p:sp>
      <p:sp>
        <p:nvSpPr>
          <p:cNvPr id="19" name="Text Placeholder 17">
            <a:extLst>
              <a:ext uri="{FF2B5EF4-FFF2-40B4-BE49-F238E27FC236}">
                <a16:creationId xmlns:a16="http://schemas.microsoft.com/office/drawing/2014/main" id="{497B419B-EDE1-491D-8DB5-8257BDB5793F}"/>
              </a:ext>
            </a:extLst>
          </p:cNvPr>
          <p:cNvSpPr>
            <a:spLocks noGrp="1"/>
          </p:cNvSpPr>
          <p:nvPr>
            <p:ph type="body" sz="quarter" idx="13" hasCustomPrompt="1"/>
          </p:nvPr>
        </p:nvSpPr>
        <p:spPr>
          <a:xfrm>
            <a:off x="1890713" y="2954164"/>
            <a:ext cx="6810375" cy="1380514"/>
          </a:xfrm>
        </p:spPr>
        <p:txBody>
          <a:bodyPr/>
          <a:lstStyle>
            <a:lvl1pPr>
              <a:defRPr/>
            </a:lvl1pPr>
            <a:lvl2pPr>
              <a:defRPr sz="2000"/>
            </a:lvl2pPr>
          </a:lstStyle>
          <a:p>
            <a:pPr lvl="0"/>
            <a:r>
              <a:rPr lang="en-US"/>
              <a:t>Step</a:t>
            </a:r>
          </a:p>
        </p:txBody>
      </p:sp>
      <p:sp>
        <p:nvSpPr>
          <p:cNvPr id="20" name="Text Placeholder 17">
            <a:extLst>
              <a:ext uri="{FF2B5EF4-FFF2-40B4-BE49-F238E27FC236}">
                <a16:creationId xmlns:a16="http://schemas.microsoft.com/office/drawing/2014/main" id="{592A3026-91F3-4333-8AB6-2705BEF24D83}"/>
              </a:ext>
            </a:extLst>
          </p:cNvPr>
          <p:cNvSpPr>
            <a:spLocks noGrp="1"/>
          </p:cNvSpPr>
          <p:nvPr>
            <p:ph type="body" sz="quarter" idx="14" hasCustomPrompt="1"/>
          </p:nvPr>
        </p:nvSpPr>
        <p:spPr>
          <a:xfrm>
            <a:off x="1886140" y="4633565"/>
            <a:ext cx="6810375" cy="1380514"/>
          </a:xfrm>
        </p:spPr>
        <p:txBody>
          <a:bodyPr/>
          <a:lstStyle>
            <a:lvl1pPr>
              <a:defRPr/>
            </a:lvl1pPr>
            <a:lvl2pPr marL="457200" indent="0">
              <a:buNone/>
              <a:defRPr sz="2000"/>
            </a:lvl2pPr>
          </a:lstStyle>
          <a:p>
            <a:pPr lvl="0"/>
            <a:r>
              <a:rPr lang="en-US"/>
              <a:t>Step</a:t>
            </a:r>
          </a:p>
        </p:txBody>
      </p:sp>
    </p:spTree>
    <p:extLst>
      <p:ext uri="{BB962C8B-B14F-4D97-AF65-F5344CB8AC3E}">
        <p14:creationId xmlns:p14="http://schemas.microsoft.com/office/powerpoint/2010/main" val="306780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214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image" Target="../media/image5.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4.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0" y="1"/>
            <a:ext cx="9144000" cy="11871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Title Placeholder 1"/>
          <p:cNvSpPr>
            <a:spLocks noGrp="1"/>
          </p:cNvSpPr>
          <p:nvPr>
            <p:ph type="title"/>
          </p:nvPr>
        </p:nvSpPr>
        <p:spPr>
          <a:xfrm>
            <a:off x="470850" y="274640"/>
            <a:ext cx="8229600" cy="68658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0850" y="1296365"/>
            <a:ext cx="8229600" cy="4829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8229600" y="6461308"/>
            <a:ext cx="470850" cy="189537"/>
          </a:xfrm>
          <a:prstGeom prst="rect">
            <a:avLst/>
          </a:prstGeom>
        </p:spPr>
        <p:txBody>
          <a:bodyPr vert="horz" lIns="91440" tIns="45720" rIns="91440" bIns="45720" rtlCol="0" anchor="ctr"/>
          <a:lstStyle>
            <a:lvl1pPr algn="r">
              <a:defRPr sz="1050">
                <a:solidFill>
                  <a:schemeClr val="tx1">
                    <a:tint val="75000"/>
                  </a:schemeClr>
                </a:solidFill>
              </a:defRPr>
            </a:lvl1pPr>
          </a:lstStyle>
          <a:p>
            <a:fld id="{04065135-979E-4F69-87AD-40192FE51752}" type="slidenum">
              <a:rPr lang="en-US" smtClean="0"/>
              <a:pPr/>
              <a:t>‹#›</a:t>
            </a:fld>
            <a:endParaRPr lang="en-US"/>
          </a:p>
        </p:txBody>
      </p:sp>
      <p:sp>
        <p:nvSpPr>
          <p:cNvPr id="6" name="Rectangle 5"/>
          <p:cNvSpPr/>
          <p:nvPr/>
        </p:nvSpPr>
        <p:spPr>
          <a:xfrm>
            <a:off x="0" y="6760029"/>
            <a:ext cx="9144000" cy="9797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0" name="Footer Placeholder 9"/>
          <p:cNvSpPr>
            <a:spLocks noGrp="1"/>
          </p:cNvSpPr>
          <p:nvPr>
            <p:ph type="ftr" sz="quarter" idx="3"/>
          </p:nvPr>
        </p:nvSpPr>
        <p:spPr>
          <a:xfrm>
            <a:off x="477670" y="6461308"/>
            <a:ext cx="7751929" cy="189537"/>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Agnew::Beck    | </a:t>
            </a:r>
          </a:p>
        </p:txBody>
      </p:sp>
    </p:spTree>
    <p:extLst>
      <p:ext uri="{BB962C8B-B14F-4D97-AF65-F5344CB8AC3E}">
        <p14:creationId xmlns:p14="http://schemas.microsoft.com/office/powerpoint/2010/main" val="92684746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807" r:id="rId21"/>
  </p:sldLayoutIdLst>
  <p:hf hdr="0" dt="0"/>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8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Garamond" panose="02020404030301010803" pitchFamily="18"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805D69-F0F8-485E-AC6F-9B363A59E920}"/>
              </a:ext>
            </a:extLst>
          </p:cNvPr>
          <p:cNvSpPr/>
          <p:nvPr/>
        </p:nvSpPr>
        <p:spPr>
          <a:xfrm>
            <a:off x="-1" y="0"/>
            <a:ext cx="91440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4"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pic>
        <p:nvPicPr>
          <p:cNvPr id="2" name="Picture 1"/>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2" y="0"/>
            <a:ext cx="9143999" cy="6858000"/>
          </a:xfrm>
          <a:prstGeom prst="rect">
            <a:avLst/>
          </a:prstGeom>
        </p:spPr>
      </p:pic>
      <p:sp>
        <p:nvSpPr>
          <p:cNvPr id="1026" name="Title Placeholder 1"/>
          <p:cNvSpPr>
            <a:spLocks noGrp="1"/>
          </p:cNvSpPr>
          <p:nvPr>
            <p:ph type="title"/>
          </p:nvPr>
        </p:nvSpPr>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6" tIns="45691" rIns="91386" bIns="45691"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914400" y="1261246"/>
            <a:ext cx="7315200" cy="460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6" tIns="45691" rIns="91386" bIns="45691"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Tree>
    <p:extLst>
      <p:ext uri="{BB962C8B-B14F-4D97-AF65-F5344CB8AC3E}">
        <p14:creationId xmlns:p14="http://schemas.microsoft.com/office/powerpoint/2010/main" val="222447539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Lst>
  <p:txStyles>
    <p:titleStyle>
      <a:lvl1pPr algn="ctr" rtl="0" eaLnBrk="1" fontAlgn="base" hangingPunct="1">
        <a:spcBef>
          <a:spcPct val="0"/>
        </a:spcBef>
        <a:spcAft>
          <a:spcPct val="0"/>
        </a:spcAft>
        <a:defRPr sz="3300" b="1" kern="1200">
          <a:solidFill>
            <a:schemeClr val="bg1"/>
          </a:solidFill>
          <a:latin typeface="+mj-lt"/>
          <a:ea typeface="+mj-ea"/>
          <a:cs typeface="+mj-cs"/>
        </a:defRPr>
      </a:lvl1pPr>
      <a:lvl2pPr algn="ctr" rtl="0" eaLnBrk="1" fontAlgn="base" hangingPunct="1">
        <a:spcBef>
          <a:spcPct val="0"/>
        </a:spcBef>
        <a:spcAft>
          <a:spcPct val="0"/>
        </a:spcAft>
        <a:defRPr sz="3300" b="1">
          <a:solidFill>
            <a:srgbClr val="0099CC"/>
          </a:solidFill>
          <a:latin typeface="Candara" pitchFamily="34" charset="0"/>
        </a:defRPr>
      </a:lvl2pPr>
      <a:lvl3pPr algn="ctr" rtl="0" eaLnBrk="1" fontAlgn="base" hangingPunct="1">
        <a:spcBef>
          <a:spcPct val="0"/>
        </a:spcBef>
        <a:spcAft>
          <a:spcPct val="0"/>
        </a:spcAft>
        <a:defRPr sz="3300" b="1">
          <a:solidFill>
            <a:srgbClr val="0099CC"/>
          </a:solidFill>
          <a:latin typeface="Candara" pitchFamily="34" charset="0"/>
        </a:defRPr>
      </a:lvl3pPr>
      <a:lvl4pPr algn="ctr" rtl="0" eaLnBrk="1" fontAlgn="base" hangingPunct="1">
        <a:spcBef>
          <a:spcPct val="0"/>
        </a:spcBef>
        <a:spcAft>
          <a:spcPct val="0"/>
        </a:spcAft>
        <a:defRPr sz="3300" b="1">
          <a:solidFill>
            <a:srgbClr val="0099CC"/>
          </a:solidFill>
          <a:latin typeface="Candara" pitchFamily="34" charset="0"/>
        </a:defRPr>
      </a:lvl4pPr>
      <a:lvl5pPr algn="ctr" rtl="0" eaLnBrk="1" fontAlgn="base" hangingPunct="1">
        <a:spcBef>
          <a:spcPct val="0"/>
        </a:spcBef>
        <a:spcAft>
          <a:spcPct val="0"/>
        </a:spcAft>
        <a:defRPr sz="3300" b="1">
          <a:solidFill>
            <a:srgbClr val="0099CC"/>
          </a:solidFill>
          <a:latin typeface="Candara" pitchFamily="34" charset="0"/>
        </a:defRPr>
      </a:lvl5pPr>
      <a:lvl6pPr marL="342687" algn="ctr" rtl="0" eaLnBrk="1" fontAlgn="base" hangingPunct="1">
        <a:spcBef>
          <a:spcPct val="0"/>
        </a:spcBef>
        <a:spcAft>
          <a:spcPct val="0"/>
        </a:spcAft>
        <a:defRPr sz="2400">
          <a:solidFill>
            <a:schemeClr val="bg1"/>
          </a:solidFill>
          <a:latin typeface="Franklin Gothic Medium" pitchFamily="34" charset="0"/>
        </a:defRPr>
      </a:lvl6pPr>
      <a:lvl7pPr marL="685375" algn="ctr" rtl="0" eaLnBrk="1" fontAlgn="base" hangingPunct="1">
        <a:spcBef>
          <a:spcPct val="0"/>
        </a:spcBef>
        <a:spcAft>
          <a:spcPct val="0"/>
        </a:spcAft>
        <a:defRPr sz="2400">
          <a:solidFill>
            <a:schemeClr val="bg1"/>
          </a:solidFill>
          <a:latin typeface="Franklin Gothic Medium" pitchFamily="34" charset="0"/>
        </a:defRPr>
      </a:lvl7pPr>
      <a:lvl8pPr marL="1028062" algn="ctr" rtl="0" eaLnBrk="1" fontAlgn="base" hangingPunct="1">
        <a:spcBef>
          <a:spcPct val="0"/>
        </a:spcBef>
        <a:spcAft>
          <a:spcPct val="0"/>
        </a:spcAft>
        <a:defRPr sz="2400">
          <a:solidFill>
            <a:schemeClr val="bg1"/>
          </a:solidFill>
          <a:latin typeface="Franklin Gothic Medium" pitchFamily="34" charset="0"/>
        </a:defRPr>
      </a:lvl8pPr>
      <a:lvl9pPr marL="1370750" algn="ctr" rtl="0" eaLnBrk="1" fontAlgn="base" hangingPunct="1">
        <a:spcBef>
          <a:spcPct val="0"/>
        </a:spcBef>
        <a:spcAft>
          <a:spcPct val="0"/>
        </a:spcAft>
        <a:defRPr sz="2400">
          <a:solidFill>
            <a:schemeClr val="bg1"/>
          </a:solidFill>
          <a:latin typeface="Franklin Gothic Medium" pitchFamily="34" charset="0"/>
        </a:defRPr>
      </a:lvl9pPr>
    </p:titleStyle>
    <p:bodyStyle>
      <a:lvl1pPr marL="203593" indent="-170255" algn="l" rtl="0" eaLnBrk="1" fontAlgn="base" hangingPunct="1">
        <a:spcBef>
          <a:spcPct val="20000"/>
        </a:spcBef>
        <a:spcAft>
          <a:spcPct val="0"/>
        </a:spcAft>
        <a:buClr>
          <a:srgbClr val="C8E4DD"/>
        </a:buClr>
        <a:buFont typeface="Wingdings" pitchFamily="2" charset="2"/>
        <a:buChar char="§"/>
        <a:defRPr sz="1800" kern="1200">
          <a:solidFill>
            <a:schemeClr val="bg1"/>
          </a:solidFill>
          <a:latin typeface="+mn-lt"/>
          <a:ea typeface="+mn-ea"/>
          <a:cs typeface="+mn-cs"/>
        </a:defRPr>
      </a:lvl1pPr>
      <a:lvl2pPr marL="409565" indent="-135728" algn="l" rtl="0" eaLnBrk="1" fontAlgn="base" hangingPunct="1">
        <a:spcBef>
          <a:spcPct val="20000"/>
        </a:spcBef>
        <a:spcAft>
          <a:spcPct val="0"/>
        </a:spcAft>
        <a:buClr>
          <a:srgbClr val="C8E4DD"/>
        </a:buClr>
        <a:buFont typeface="Arial" pitchFamily="34" charset="0"/>
        <a:buChar char="•"/>
        <a:defRPr kern="1200">
          <a:solidFill>
            <a:schemeClr val="bg1"/>
          </a:solidFill>
          <a:latin typeface="+mn-lt"/>
          <a:ea typeface="+mn-ea"/>
          <a:cs typeface="+mn-cs"/>
        </a:defRPr>
      </a:lvl2pPr>
      <a:lvl3pPr marL="615539" indent="-135728" algn="l" rtl="0" eaLnBrk="1" fontAlgn="base" hangingPunct="1">
        <a:spcBef>
          <a:spcPct val="20000"/>
        </a:spcBef>
        <a:spcAft>
          <a:spcPct val="0"/>
        </a:spcAft>
        <a:buClr>
          <a:srgbClr val="C8E4DD"/>
        </a:buClr>
        <a:buFont typeface="Courier New" panose="02070309020205020404" pitchFamily="49" charset="0"/>
        <a:buChar char="o"/>
        <a:defRPr sz="1200" kern="1200">
          <a:solidFill>
            <a:schemeClr val="bg1"/>
          </a:solidFill>
          <a:latin typeface="+mn-lt"/>
          <a:ea typeface="+mn-ea"/>
          <a:cs typeface="+mn-cs"/>
        </a:defRPr>
      </a:lvl3pPr>
      <a:lvl4pPr marL="821510" indent="-135728" algn="l" rtl="0" eaLnBrk="1" fontAlgn="base" hangingPunct="1">
        <a:spcBef>
          <a:spcPct val="20000"/>
        </a:spcBef>
        <a:spcAft>
          <a:spcPct val="0"/>
        </a:spcAft>
        <a:buClr>
          <a:srgbClr val="B7D242"/>
        </a:buClr>
        <a:buFont typeface="Courier New" pitchFamily="49" charset="0"/>
        <a:buChar char="o"/>
        <a:defRPr sz="1050" kern="1200">
          <a:solidFill>
            <a:schemeClr val="bg1"/>
          </a:solidFill>
          <a:latin typeface="Candara" pitchFamily="34" charset="0"/>
          <a:ea typeface="+mn-ea"/>
          <a:cs typeface="+mn-cs"/>
        </a:defRPr>
      </a:lvl4pPr>
      <a:lvl5pPr marL="820321" indent="548865" algn="l" rtl="0" eaLnBrk="1" fontAlgn="base" hangingPunct="1">
        <a:spcBef>
          <a:spcPct val="20000"/>
        </a:spcBef>
        <a:spcAft>
          <a:spcPct val="0"/>
        </a:spcAft>
        <a:buClr>
          <a:srgbClr val="B7D242"/>
        </a:buClr>
        <a:defRPr sz="975" kern="1200">
          <a:solidFill>
            <a:schemeClr val="bg1"/>
          </a:solidFill>
          <a:latin typeface="Candara" pitchFamily="34" charset="0"/>
          <a:ea typeface="+mn-ea"/>
          <a:cs typeface="+mn-cs"/>
        </a:defRPr>
      </a:lvl5pPr>
      <a:lvl6pPr marL="1165137" indent="-137075" algn="l" defTabSz="685375"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0750" indent="-137075" algn="l" defTabSz="685375"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6362" indent="-137075" algn="l" defTabSz="685375"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1974" indent="-137075" algn="l" defTabSz="685375"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375" rtl="0" eaLnBrk="1" latinLnBrk="0" hangingPunct="1">
        <a:defRPr sz="1350" kern="1200">
          <a:solidFill>
            <a:schemeClr val="tx1"/>
          </a:solidFill>
          <a:latin typeface="+mn-lt"/>
          <a:ea typeface="+mn-ea"/>
          <a:cs typeface="+mn-cs"/>
        </a:defRPr>
      </a:lvl1pPr>
      <a:lvl2pPr marL="342687" algn="l" defTabSz="685375" rtl="0" eaLnBrk="1" latinLnBrk="0" hangingPunct="1">
        <a:defRPr sz="1350" kern="1200">
          <a:solidFill>
            <a:schemeClr val="tx1"/>
          </a:solidFill>
          <a:latin typeface="+mn-lt"/>
          <a:ea typeface="+mn-ea"/>
          <a:cs typeface="+mn-cs"/>
        </a:defRPr>
      </a:lvl2pPr>
      <a:lvl3pPr marL="685375" algn="l" defTabSz="685375" rtl="0" eaLnBrk="1" latinLnBrk="0" hangingPunct="1">
        <a:defRPr sz="1350" kern="1200">
          <a:solidFill>
            <a:schemeClr val="tx1"/>
          </a:solidFill>
          <a:latin typeface="+mn-lt"/>
          <a:ea typeface="+mn-ea"/>
          <a:cs typeface="+mn-cs"/>
        </a:defRPr>
      </a:lvl3pPr>
      <a:lvl4pPr marL="1028062" algn="l" defTabSz="685375" rtl="0" eaLnBrk="1" latinLnBrk="0" hangingPunct="1">
        <a:defRPr sz="1350" kern="1200">
          <a:solidFill>
            <a:schemeClr val="tx1"/>
          </a:solidFill>
          <a:latin typeface="+mn-lt"/>
          <a:ea typeface="+mn-ea"/>
          <a:cs typeface="+mn-cs"/>
        </a:defRPr>
      </a:lvl4pPr>
      <a:lvl5pPr marL="1370750" algn="l" defTabSz="685375" rtl="0" eaLnBrk="1" latinLnBrk="0" hangingPunct="1">
        <a:defRPr sz="1350" kern="1200">
          <a:solidFill>
            <a:schemeClr val="tx1"/>
          </a:solidFill>
          <a:latin typeface="+mn-lt"/>
          <a:ea typeface="+mn-ea"/>
          <a:cs typeface="+mn-cs"/>
        </a:defRPr>
      </a:lvl5pPr>
      <a:lvl6pPr marL="1713437" algn="l" defTabSz="685375" rtl="0" eaLnBrk="1" latinLnBrk="0" hangingPunct="1">
        <a:defRPr sz="1350" kern="1200">
          <a:solidFill>
            <a:schemeClr val="tx1"/>
          </a:solidFill>
          <a:latin typeface="+mn-lt"/>
          <a:ea typeface="+mn-ea"/>
          <a:cs typeface="+mn-cs"/>
        </a:defRPr>
      </a:lvl6pPr>
      <a:lvl7pPr marL="2056124" algn="l" defTabSz="685375" rtl="0" eaLnBrk="1" latinLnBrk="0" hangingPunct="1">
        <a:defRPr sz="1350" kern="1200">
          <a:solidFill>
            <a:schemeClr val="tx1"/>
          </a:solidFill>
          <a:latin typeface="+mn-lt"/>
          <a:ea typeface="+mn-ea"/>
          <a:cs typeface="+mn-cs"/>
        </a:defRPr>
      </a:lvl7pPr>
      <a:lvl8pPr marL="2398810" algn="l" defTabSz="685375" rtl="0" eaLnBrk="1" latinLnBrk="0" hangingPunct="1">
        <a:defRPr sz="1350" kern="1200">
          <a:solidFill>
            <a:schemeClr val="tx1"/>
          </a:solidFill>
          <a:latin typeface="+mn-lt"/>
          <a:ea typeface="+mn-ea"/>
          <a:cs typeface="+mn-cs"/>
        </a:defRPr>
      </a:lvl8pPr>
      <a:lvl9pPr marL="2741498" algn="l" defTabSz="68537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0" y="1"/>
            <a:ext cx="9144000" cy="11871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Placeholder 1"/>
          <p:cNvSpPr>
            <a:spLocks noGrp="1"/>
          </p:cNvSpPr>
          <p:nvPr>
            <p:ph type="title"/>
          </p:nvPr>
        </p:nvSpPr>
        <p:spPr>
          <a:xfrm>
            <a:off x="470850" y="274640"/>
            <a:ext cx="8229600" cy="68658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0850" y="1296365"/>
            <a:ext cx="8229600" cy="4829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8229600" y="6461310"/>
            <a:ext cx="470850" cy="189537"/>
          </a:xfrm>
          <a:prstGeom prst="rect">
            <a:avLst/>
          </a:prstGeom>
        </p:spPr>
        <p:txBody>
          <a:bodyPr vert="horz" lIns="91440" tIns="45720" rIns="91440" bIns="45720" rtlCol="0" anchor="ctr"/>
          <a:lstStyle>
            <a:lvl1pPr algn="r">
              <a:defRPr sz="788">
                <a:solidFill>
                  <a:schemeClr val="tx1">
                    <a:tint val="75000"/>
                  </a:schemeClr>
                </a:solidFill>
              </a:defRPr>
            </a:lvl1pPr>
          </a:lstStyle>
          <a:p>
            <a:fld id="{04065135-979E-4F69-87AD-40192FE51752}" type="slidenum">
              <a:rPr lang="en-US" smtClean="0"/>
              <a:pPr/>
              <a:t>‹#›</a:t>
            </a:fld>
            <a:endParaRPr lang="en-US"/>
          </a:p>
        </p:txBody>
      </p:sp>
      <p:sp>
        <p:nvSpPr>
          <p:cNvPr id="6" name="Rectangle 5"/>
          <p:cNvSpPr/>
          <p:nvPr/>
        </p:nvSpPr>
        <p:spPr>
          <a:xfrm>
            <a:off x="0" y="6760029"/>
            <a:ext cx="9144000" cy="9797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Footer Placeholder 9"/>
          <p:cNvSpPr>
            <a:spLocks noGrp="1"/>
          </p:cNvSpPr>
          <p:nvPr>
            <p:ph type="ftr" sz="quarter" idx="3"/>
          </p:nvPr>
        </p:nvSpPr>
        <p:spPr>
          <a:xfrm>
            <a:off x="477671" y="6461310"/>
            <a:ext cx="7751929" cy="189537"/>
          </a:xfrm>
          <a:prstGeom prst="rect">
            <a:avLst/>
          </a:prstGeom>
        </p:spPr>
        <p:txBody>
          <a:bodyPr vert="horz" lIns="91440" tIns="45720" rIns="91440" bIns="45720" rtlCol="0" anchor="ctr"/>
          <a:lstStyle>
            <a:lvl1pPr algn="r">
              <a:defRPr sz="788">
                <a:solidFill>
                  <a:schemeClr val="tx1">
                    <a:tint val="75000"/>
                  </a:schemeClr>
                </a:solidFill>
              </a:defRPr>
            </a:lvl1pPr>
          </a:lstStyle>
          <a:p>
            <a:r>
              <a:rPr lang="en-US"/>
              <a:t>Agnew::Beck    </a:t>
            </a:r>
            <a:r>
              <a:rPr lang="en-US" b="1">
                <a:solidFill>
                  <a:schemeClr val="tx1"/>
                </a:solidFill>
              </a:rPr>
              <a:t>|</a:t>
            </a:r>
            <a:r>
              <a:rPr lang="en-US"/>
              <a:t> </a:t>
            </a:r>
          </a:p>
        </p:txBody>
      </p:sp>
    </p:spTree>
    <p:extLst>
      <p:ext uri="{BB962C8B-B14F-4D97-AF65-F5344CB8AC3E}">
        <p14:creationId xmlns:p14="http://schemas.microsoft.com/office/powerpoint/2010/main" val="405254925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9" r:id="rId21"/>
  </p:sldLayoutIdLst>
  <p:hf hdr="0" dt="0"/>
  <p:txStyles>
    <p:titleStyle>
      <a:lvl1pPr algn="l" defTabSz="685800" rtl="0" eaLnBrk="1" latinLnBrk="0" hangingPunct="1">
        <a:spcBef>
          <a:spcPct val="0"/>
        </a:spcBef>
        <a:buNone/>
        <a:defRPr sz="2400" kern="1200">
          <a:solidFill>
            <a:schemeClr val="bg1"/>
          </a:solidFill>
          <a:latin typeface="+mj-lt"/>
          <a:ea typeface="+mj-ea"/>
          <a:cs typeface="+mj-cs"/>
        </a:defRPr>
      </a:lvl1pPr>
    </p:titleStyle>
    <p:bodyStyle>
      <a:lvl1pPr marL="0" indent="0" algn="l" defTabSz="685800" rtl="0" eaLnBrk="1" latinLnBrk="0" hangingPunct="1">
        <a:spcBef>
          <a:spcPct val="20000"/>
        </a:spcBef>
        <a:buFont typeface="Arial" pitchFamily="34" charset="0"/>
        <a:buNone/>
        <a:defRPr sz="2100" b="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Garamond" panose="02020404030301010803" pitchFamily="18"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512"/>
            <a:ext cx="9144000" cy="11233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91" y="184038"/>
            <a:ext cx="8109761" cy="82349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9691" y="1409023"/>
            <a:ext cx="8198662" cy="4680881"/>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922154" y="6492878"/>
            <a:ext cx="4433638" cy="365125"/>
          </a:xfrm>
          <a:prstGeom prst="rect">
            <a:avLst/>
          </a:prstGeom>
        </p:spPr>
        <p:txBody>
          <a:bodyPr vert="horz" lIns="91440" tIns="45720" rIns="91440" bIns="45720" rtlCol="0" anchor="ctr"/>
          <a:lstStyle>
            <a:lvl1pPr algn="l">
              <a:defRPr sz="619">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7995805" y="6492878"/>
            <a:ext cx="1148195" cy="365125"/>
          </a:xfrm>
          <a:prstGeom prst="rect">
            <a:avLst/>
          </a:prstGeom>
        </p:spPr>
        <p:txBody>
          <a:bodyPr vert="horz" lIns="91440" tIns="45720" rIns="91440" bIns="45720" rtlCol="0" anchor="ctr"/>
          <a:lstStyle>
            <a:lvl1pPr algn="r">
              <a:defRPr sz="675" b="1">
                <a:solidFill>
                  <a:schemeClr val="tx2">
                    <a:lumMod val="60000"/>
                    <a:lumOff val="40000"/>
                  </a:schemeClr>
                </a:solidFill>
              </a:defRPr>
            </a:lvl1pPr>
          </a:lstStyle>
          <a:p>
            <a:fld id="{ABBBFD94-224A-4670-8C17-A87F9FF1AE09}" type="slidenum">
              <a:rPr lang="en-US" smtClean="0"/>
              <a:pPr/>
              <a:t>‹#›</a:t>
            </a:fld>
            <a:endParaRPr lang="en-US"/>
          </a:p>
        </p:txBody>
      </p:sp>
      <p:sp>
        <p:nvSpPr>
          <p:cNvPr id="10" name="TextBox 9"/>
          <p:cNvSpPr txBox="1"/>
          <p:nvPr/>
        </p:nvSpPr>
        <p:spPr>
          <a:xfrm>
            <a:off x="33869" y="6629904"/>
            <a:ext cx="888385" cy="144335"/>
          </a:xfrm>
          <a:prstGeom prst="rect">
            <a:avLst/>
          </a:prstGeom>
          <a:noFill/>
        </p:spPr>
        <p:txBody>
          <a:bodyPr wrap="none" rtlCol="0">
            <a:spAutoFit/>
          </a:bodyPr>
          <a:lstStyle/>
          <a:p>
            <a:r>
              <a:rPr lang="en-US" sz="338">
                <a:solidFill>
                  <a:schemeClr val="bg2">
                    <a:lumMod val="50000"/>
                  </a:schemeClr>
                </a:solidFill>
              </a:rPr>
              <a:t>© 2018 Providence St. Joseph Health</a:t>
            </a:r>
          </a:p>
        </p:txBody>
      </p:sp>
    </p:spTree>
    <p:extLst>
      <p:ext uri="{BB962C8B-B14F-4D97-AF65-F5344CB8AC3E}">
        <p14:creationId xmlns:p14="http://schemas.microsoft.com/office/powerpoint/2010/main" val="318037256"/>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Lst>
  <p:hf hdr="0" ftr="0" dt="0"/>
  <p:txStyles>
    <p:titleStyle>
      <a:lvl1pPr algn="l" defTabSz="514196" rtl="0" eaLnBrk="1" latinLnBrk="0" hangingPunct="1">
        <a:lnSpc>
          <a:spcPct val="90000"/>
        </a:lnSpc>
        <a:spcBef>
          <a:spcPct val="0"/>
        </a:spcBef>
        <a:buNone/>
        <a:defRPr sz="2399" b="1" kern="1200" spc="-34" baseline="0">
          <a:solidFill>
            <a:srgbClr val="FFFFFF"/>
          </a:solidFill>
          <a:latin typeface="+mj-lt"/>
          <a:ea typeface="+mj-ea"/>
          <a:cs typeface="+mj-cs"/>
        </a:defRPr>
      </a:lvl1pPr>
    </p:titleStyle>
    <p:bodyStyle>
      <a:lvl1pPr marL="102839" indent="-102839" algn="l" defTabSz="514196" rtl="0" eaLnBrk="1" latinLnBrk="0" hangingPunct="1">
        <a:lnSpc>
          <a:spcPct val="90000"/>
        </a:lnSpc>
        <a:spcBef>
          <a:spcPts val="675"/>
        </a:spcBef>
        <a:buClr>
          <a:schemeClr val="tx1"/>
        </a:buClr>
        <a:buFont typeface="Wingdings 2" pitchFamily="18" charset="2"/>
        <a:buChar char=""/>
        <a:defRPr sz="1799" kern="1200">
          <a:solidFill>
            <a:schemeClr val="tx1"/>
          </a:solidFill>
          <a:latin typeface="+mn-lt"/>
          <a:ea typeface="+mn-ea"/>
          <a:cs typeface="+mn-cs"/>
        </a:defRPr>
      </a:lvl1pPr>
      <a:lvl2pPr marL="385647" indent="-102839" algn="l" defTabSz="514196" rtl="0" eaLnBrk="1" latinLnBrk="0" hangingPunct="1">
        <a:lnSpc>
          <a:spcPct val="90000"/>
        </a:lnSpc>
        <a:spcBef>
          <a:spcPts val="141"/>
        </a:spcBef>
        <a:spcAft>
          <a:spcPts val="141"/>
        </a:spcAft>
        <a:buClr>
          <a:schemeClr val="tx1"/>
        </a:buClr>
        <a:buFont typeface="Wingdings 2" pitchFamily="18" charset="2"/>
        <a:buChar char=""/>
        <a:defRPr sz="1499" kern="1200">
          <a:solidFill>
            <a:schemeClr val="tx1"/>
          </a:solidFill>
          <a:latin typeface="+mn-lt"/>
          <a:ea typeface="+mn-ea"/>
          <a:cs typeface="+mn-cs"/>
        </a:defRPr>
      </a:lvl2pPr>
      <a:lvl3pPr marL="642745" indent="-102839" algn="l" defTabSz="514196" rtl="0" eaLnBrk="1" latinLnBrk="0" hangingPunct="1">
        <a:lnSpc>
          <a:spcPct val="90000"/>
        </a:lnSpc>
        <a:spcBef>
          <a:spcPts val="141"/>
        </a:spcBef>
        <a:spcAft>
          <a:spcPts val="141"/>
        </a:spcAft>
        <a:buClr>
          <a:schemeClr val="tx1"/>
        </a:buClr>
        <a:buFont typeface="Wingdings 2" pitchFamily="18" charset="2"/>
        <a:buChar char=""/>
        <a:defRPr sz="1499" kern="1200">
          <a:solidFill>
            <a:schemeClr val="tx1"/>
          </a:solidFill>
          <a:latin typeface="+mn-lt"/>
          <a:ea typeface="+mn-ea"/>
          <a:cs typeface="+mn-cs"/>
        </a:defRPr>
      </a:lvl3pPr>
      <a:lvl4pPr marL="899843" indent="-102839" algn="l" defTabSz="514196" rtl="0" eaLnBrk="1" latinLnBrk="0" hangingPunct="1">
        <a:lnSpc>
          <a:spcPct val="90000"/>
        </a:lnSpc>
        <a:spcBef>
          <a:spcPts val="141"/>
        </a:spcBef>
        <a:spcAft>
          <a:spcPts val="141"/>
        </a:spcAft>
        <a:buClr>
          <a:schemeClr val="tx1"/>
        </a:buClr>
        <a:buFont typeface="Wingdings 2" pitchFamily="18" charset="2"/>
        <a:buChar char=""/>
        <a:defRPr sz="1200" kern="1200">
          <a:solidFill>
            <a:schemeClr val="tx1"/>
          </a:solidFill>
          <a:latin typeface="+mn-lt"/>
          <a:ea typeface="+mn-ea"/>
          <a:cs typeface="+mn-cs"/>
        </a:defRPr>
      </a:lvl4pPr>
      <a:lvl5pPr marL="1156940" indent="-102839" algn="l" defTabSz="514196" rtl="0" eaLnBrk="1" latinLnBrk="0" hangingPunct="1">
        <a:lnSpc>
          <a:spcPct val="90000"/>
        </a:lnSpc>
        <a:spcBef>
          <a:spcPts val="141"/>
        </a:spcBef>
        <a:spcAft>
          <a:spcPts val="141"/>
        </a:spcAft>
        <a:buClr>
          <a:schemeClr val="tx1"/>
        </a:buClr>
        <a:buFont typeface="Wingdings 2" pitchFamily="18" charset="2"/>
        <a:buChar char=""/>
        <a:defRPr sz="1200" kern="1200">
          <a:solidFill>
            <a:schemeClr val="tx1"/>
          </a:solidFill>
          <a:latin typeface="+mn-lt"/>
          <a:ea typeface="+mn-ea"/>
          <a:cs typeface="+mn-cs"/>
        </a:defRPr>
      </a:lvl5pPr>
      <a:lvl6pPr marL="1414038" indent="-128549" algn="l" defTabSz="514196" rtl="0" eaLnBrk="1" latinLnBrk="0" hangingPunct="1">
        <a:lnSpc>
          <a:spcPct val="90000"/>
        </a:lnSpc>
        <a:spcBef>
          <a:spcPts val="141"/>
        </a:spcBef>
        <a:spcAft>
          <a:spcPts val="141"/>
        </a:spcAft>
        <a:buClr>
          <a:schemeClr val="accent1"/>
        </a:buClr>
        <a:buFont typeface="Wingdings 2" pitchFamily="18" charset="2"/>
        <a:buChar char=""/>
        <a:defRPr sz="788" kern="1200">
          <a:solidFill>
            <a:schemeClr val="tx1">
              <a:lumMod val="65000"/>
              <a:lumOff val="35000"/>
            </a:schemeClr>
          </a:solidFill>
          <a:latin typeface="+mn-lt"/>
          <a:ea typeface="+mn-ea"/>
          <a:cs typeface="+mn-cs"/>
        </a:defRPr>
      </a:lvl6pPr>
      <a:lvl7pPr marL="1671136" indent="-128549" algn="l" defTabSz="514196" rtl="0" eaLnBrk="1" latinLnBrk="0" hangingPunct="1">
        <a:lnSpc>
          <a:spcPct val="90000"/>
        </a:lnSpc>
        <a:spcBef>
          <a:spcPts val="141"/>
        </a:spcBef>
        <a:spcAft>
          <a:spcPts val="141"/>
        </a:spcAft>
        <a:buClr>
          <a:schemeClr val="accent1"/>
        </a:buClr>
        <a:buFont typeface="Wingdings 2" pitchFamily="18" charset="2"/>
        <a:buChar char=""/>
        <a:defRPr sz="788" kern="1200">
          <a:solidFill>
            <a:schemeClr val="tx1">
              <a:lumMod val="65000"/>
              <a:lumOff val="35000"/>
            </a:schemeClr>
          </a:solidFill>
          <a:latin typeface="+mn-lt"/>
          <a:ea typeface="+mn-ea"/>
          <a:cs typeface="+mn-cs"/>
        </a:defRPr>
      </a:lvl7pPr>
      <a:lvl8pPr marL="1928234" indent="-128549" algn="l" defTabSz="514196" rtl="0" eaLnBrk="1" latinLnBrk="0" hangingPunct="1">
        <a:lnSpc>
          <a:spcPct val="90000"/>
        </a:lnSpc>
        <a:spcBef>
          <a:spcPts val="141"/>
        </a:spcBef>
        <a:spcAft>
          <a:spcPts val="141"/>
        </a:spcAft>
        <a:buClr>
          <a:schemeClr val="accent1"/>
        </a:buClr>
        <a:buFont typeface="Wingdings 2" pitchFamily="18" charset="2"/>
        <a:buChar char=""/>
        <a:defRPr sz="788" kern="1200">
          <a:solidFill>
            <a:schemeClr val="tx1">
              <a:lumMod val="65000"/>
              <a:lumOff val="35000"/>
            </a:schemeClr>
          </a:solidFill>
          <a:latin typeface="+mn-lt"/>
          <a:ea typeface="+mn-ea"/>
          <a:cs typeface="+mn-cs"/>
        </a:defRPr>
      </a:lvl8pPr>
      <a:lvl9pPr marL="2185332" indent="-128549" algn="l" defTabSz="514196" rtl="0" eaLnBrk="1" latinLnBrk="0" hangingPunct="1">
        <a:lnSpc>
          <a:spcPct val="90000"/>
        </a:lnSpc>
        <a:spcBef>
          <a:spcPts val="141"/>
        </a:spcBef>
        <a:spcAft>
          <a:spcPts val="141"/>
        </a:spcAft>
        <a:buClr>
          <a:schemeClr val="accent1"/>
        </a:buClr>
        <a:buFont typeface="Wingdings 2" pitchFamily="18" charset="2"/>
        <a:buChar char=""/>
        <a:defRPr sz="788" kern="1200">
          <a:solidFill>
            <a:schemeClr val="tx1">
              <a:lumMod val="65000"/>
              <a:lumOff val="35000"/>
            </a:schemeClr>
          </a:solidFill>
          <a:latin typeface="+mn-lt"/>
          <a:ea typeface="+mn-ea"/>
          <a:cs typeface="+mn-cs"/>
        </a:defRPr>
      </a:lvl9pPr>
    </p:bodyStyle>
    <p:otherStyle>
      <a:defPPr>
        <a:defRPr lang="en-US"/>
      </a:defPPr>
      <a:lvl1pPr marL="0" algn="l" defTabSz="514196" rtl="0" eaLnBrk="1" latinLnBrk="0" hangingPunct="1">
        <a:defRPr sz="1013" kern="1200">
          <a:solidFill>
            <a:schemeClr val="tx1"/>
          </a:solidFill>
          <a:latin typeface="+mn-lt"/>
          <a:ea typeface="+mn-ea"/>
          <a:cs typeface="+mn-cs"/>
        </a:defRPr>
      </a:lvl1pPr>
      <a:lvl2pPr marL="257098" algn="l" defTabSz="514196" rtl="0" eaLnBrk="1" latinLnBrk="0" hangingPunct="1">
        <a:defRPr sz="1013" kern="1200">
          <a:solidFill>
            <a:schemeClr val="tx1"/>
          </a:solidFill>
          <a:latin typeface="+mn-lt"/>
          <a:ea typeface="+mn-ea"/>
          <a:cs typeface="+mn-cs"/>
        </a:defRPr>
      </a:lvl2pPr>
      <a:lvl3pPr marL="514196" algn="l" defTabSz="514196" rtl="0" eaLnBrk="1" latinLnBrk="0" hangingPunct="1">
        <a:defRPr sz="1013" kern="1200">
          <a:solidFill>
            <a:schemeClr val="tx1"/>
          </a:solidFill>
          <a:latin typeface="+mn-lt"/>
          <a:ea typeface="+mn-ea"/>
          <a:cs typeface="+mn-cs"/>
        </a:defRPr>
      </a:lvl3pPr>
      <a:lvl4pPr marL="771293" algn="l" defTabSz="514196" rtl="0" eaLnBrk="1" latinLnBrk="0" hangingPunct="1">
        <a:defRPr sz="1013" kern="1200">
          <a:solidFill>
            <a:schemeClr val="tx1"/>
          </a:solidFill>
          <a:latin typeface="+mn-lt"/>
          <a:ea typeface="+mn-ea"/>
          <a:cs typeface="+mn-cs"/>
        </a:defRPr>
      </a:lvl4pPr>
      <a:lvl5pPr marL="1028392" algn="l" defTabSz="514196" rtl="0" eaLnBrk="1" latinLnBrk="0" hangingPunct="1">
        <a:defRPr sz="1013" kern="1200">
          <a:solidFill>
            <a:schemeClr val="tx1"/>
          </a:solidFill>
          <a:latin typeface="+mn-lt"/>
          <a:ea typeface="+mn-ea"/>
          <a:cs typeface="+mn-cs"/>
        </a:defRPr>
      </a:lvl5pPr>
      <a:lvl6pPr marL="1285490" algn="l" defTabSz="514196" rtl="0" eaLnBrk="1" latinLnBrk="0" hangingPunct="1">
        <a:defRPr sz="1013" kern="1200">
          <a:solidFill>
            <a:schemeClr val="tx1"/>
          </a:solidFill>
          <a:latin typeface="+mn-lt"/>
          <a:ea typeface="+mn-ea"/>
          <a:cs typeface="+mn-cs"/>
        </a:defRPr>
      </a:lvl6pPr>
      <a:lvl7pPr marL="1542587" algn="l" defTabSz="514196" rtl="0" eaLnBrk="1" latinLnBrk="0" hangingPunct="1">
        <a:defRPr sz="1013" kern="1200">
          <a:solidFill>
            <a:schemeClr val="tx1"/>
          </a:solidFill>
          <a:latin typeface="+mn-lt"/>
          <a:ea typeface="+mn-ea"/>
          <a:cs typeface="+mn-cs"/>
        </a:defRPr>
      </a:lvl7pPr>
      <a:lvl8pPr marL="1799685" algn="l" defTabSz="514196" rtl="0" eaLnBrk="1" latinLnBrk="0" hangingPunct="1">
        <a:defRPr sz="1013" kern="1200">
          <a:solidFill>
            <a:schemeClr val="tx1"/>
          </a:solidFill>
          <a:latin typeface="+mn-lt"/>
          <a:ea typeface="+mn-ea"/>
          <a:cs typeface="+mn-cs"/>
        </a:defRPr>
      </a:lvl8pPr>
      <a:lvl9pPr marL="2056783" algn="l" defTabSz="514196"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hyperlink" Target="https://alaskamentalhealthtrust.org/alaska-mental-health-trust-authority/what-we-do/crisis-continuum-of-car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mailto:eric.boyer@alaska.gov" TargetMode="External"/><Relationship Id="rId5" Type="http://schemas.openxmlformats.org/officeDocument/2006/relationships/hyperlink" Target="mailto:becky@agnewbeck.com" TargetMode="External"/><Relationship Id="rId4" Type="http://schemas.openxmlformats.org/officeDocument/2006/relationships/hyperlink" Target="mailto:lauren.anderson@providenc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8B6A-FF2B-435E-8317-097E7AC87577}"/>
              </a:ext>
            </a:extLst>
          </p:cNvPr>
          <p:cNvSpPr>
            <a:spLocks noGrp="1"/>
          </p:cNvSpPr>
          <p:nvPr>
            <p:ph type="ctrTitle"/>
          </p:nvPr>
        </p:nvSpPr>
        <p:spPr/>
        <p:txBody>
          <a:bodyPr/>
          <a:lstStyle/>
          <a:p>
            <a:r>
              <a:rPr lang="en-US"/>
              <a:t>IMPLEMENTING A BEHAVIORAL HEALTH CRISIS SYSTEM OF CARE</a:t>
            </a:r>
          </a:p>
        </p:txBody>
      </p:sp>
      <p:sp>
        <p:nvSpPr>
          <p:cNvPr id="6" name="Subtitle 5">
            <a:extLst>
              <a:ext uri="{FF2B5EF4-FFF2-40B4-BE49-F238E27FC236}">
                <a16:creationId xmlns:a16="http://schemas.microsoft.com/office/drawing/2014/main" id="{67DB6F09-AA91-4397-90DE-8446C308C3CC}"/>
              </a:ext>
            </a:extLst>
          </p:cNvPr>
          <p:cNvSpPr>
            <a:spLocks noGrp="1"/>
          </p:cNvSpPr>
          <p:nvPr>
            <p:ph type="subTitle" idx="1"/>
          </p:nvPr>
        </p:nvSpPr>
        <p:spPr/>
        <p:txBody>
          <a:bodyPr vert="horz" lIns="91440" tIns="45720" rIns="91440" bIns="45720" rtlCol="0" anchor="t">
            <a:normAutofit/>
          </a:bodyPr>
          <a:lstStyle/>
          <a:p>
            <a:r>
              <a:rPr lang="en-US"/>
              <a:t>March 2024</a:t>
            </a:r>
          </a:p>
        </p:txBody>
      </p:sp>
      <p:sp>
        <p:nvSpPr>
          <p:cNvPr id="7" name="Text Placeholder 6">
            <a:extLst>
              <a:ext uri="{FF2B5EF4-FFF2-40B4-BE49-F238E27FC236}">
                <a16:creationId xmlns:a16="http://schemas.microsoft.com/office/drawing/2014/main" id="{3FE9C287-B22A-4AB1-9C51-3F4572BA8448}"/>
              </a:ext>
            </a:extLst>
          </p:cNvPr>
          <p:cNvSpPr>
            <a:spLocks noGrp="1"/>
          </p:cNvSpPr>
          <p:nvPr>
            <p:ph type="body" sz="quarter" idx="10"/>
          </p:nvPr>
        </p:nvSpPr>
        <p:spPr>
          <a:xfrm>
            <a:off x="615821" y="4901855"/>
            <a:ext cx="4061815" cy="818467"/>
          </a:xfrm>
        </p:spPr>
        <p:txBody>
          <a:bodyPr>
            <a:normAutofit fontScale="85000" lnSpcReduction="20000"/>
          </a:bodyPr>
          <a:lstStyle/>
          <a:p>
            <a:r>
              <a:rPr lang="en-US"/>
              <a:t>Eric Boyer</a:t>
            </a:r>
            <a:br>
              <a:rPr lang="en-US"/>
            </a:br>
            <a:r>
              <a:rPr lang="en-US" b="1"/>
              <a:t>Alaska Mental Health Trust Authority</a:t>
            </a:r>
          </a:p>
          <a:p>
            <a:r>
              <a:rPr lang="en-US"/>
              <a:t>Becky Bitzer, Thea Agnew Bemben</a:t>
            </a:r>
            <a:br>
              <a:rPr lang="en-US"/>
            </a:br>
            <a:r>
              <a:rPr lang="en-US" b="1"/>
              <a:t>Agnew::Beck Consulting</a:t>
            </a:r>
          </a:p>
        </p:txBody>
      </p:sp>
      <p:sp>
        <p:nvSpPr>
          <p:cNvPr id="8" name="Text Placeholder 7">
            <a:extLst>
              <a:ext uri="{FF2B5EF4-FFF2-40B4-BE49-F238E27FC236}">
                <a16:creationId xmlns:a16="http://schemas.microsoft.com/office/drawing/2014/main" id="{9EA43924-E05E-4F9B-8CDC-8C6C2EEB2299}"/>
              </a:ext>
            </a:extLst>
          </p:cNvPr>
          <p:cNvSpPr>
            <a:spLocks noGrp="1"/>
          </p:cNvSpPr>
          <p:nvPr>
            <p:ph type="body" sz="quarter" idx="11"/>
          </p:nvPr>
        </p:nvSpPr>
        <p:spPr>
          <a:xfrm>
            <a:off x="475862" y="4211874"/>
            <a:ext cx="3886200" cy="641075"/>
          </a:xfrm>
        </p:spPr>
        <p:txBody>
          <a:bodyPr vert="horz" lIns="91440" tIns="45720" rIns="91440" bIns="45720" rtlCol="0" anchor="t">
            <a:normAutofit/>
          </a:bodyPr>
          <a:lstStyle/>
          <a:p>
            <a:r>
              <a:rPr lang="en-US"/>
              <a:t>Lauren Anderson- Senior Manager of Clinical Operations- Providence</a:t>
            </a:r>
          </a:p>
          <a:p>
            <a:endParaRPr lang="en-US"/>
          </a:p>
        </p:txBody>
      </p:sp>
      <p:pic>
        <p:nvPicPr>
          <p:cNvPr id="4" name="Picture 3" descr="A close up of a logo&#10;&#10;Description automatically generated">
            <a:extLst>
              <a:ext uri="{FF2B5EF4-FFF2-40B4-BE49-F238E27FC236}">
                <a16:creationId xmlns:a16="http://schemas.microsoft.com/office/drawing/2014/main" id="{91E780DC-1B37-4A87-A44C-17EB3D8C7D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933" y="4122848"/>
            <a:ext cx="1137751" cy="694811"/>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528C040-7F48-4F61-9478-3CF0ABB8B2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4041" y="4127414"/>
            <a:ext cx="645155" cy="693506"/>
          </a:xfrm>
          <a:prstGeom prst="rect">
            <a:avLst/>
          </a:prstGeom>
        </p:spPr>
      </p:pic>
      <p:sp>
        <p:nvSpPr>
          <p:cNvPr id="3" name="Rectangle 2">
            <a:extLst>
              <a:ext uri="{FF2B5EF4-FFF2-40B4-BE49-F238E27FC236}">
                <a16:creationId xmlns:a16="http://schemas.microsoft.com/office/drawing/2014/main" id="{EE708B64-67DD-4D9D-ACD8-EDBC70944676}"/>
              </a:ext>
            </a:extLst>
          </p:cNvPr>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5" name="Rectangle 4">
            <a:extLst>
              <a:ext uri="{FF2B5EF4-FFF2-40B4-BE49-F238E27FC236}">
                <a16:creationId xmlns:a16="http://schemas.microsoft.com/office/drawing/2014/main" id="{F3B90047-DEC2-4A41-A2E9-2BCA9AC39567}"/>
              </a:ext>
            </a:extLst>
          </p:cNvPr>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pic>
        <p:nvPicPr>
          <p:cNvPr id="10" name="Picture 9">
            <a:extLst>
              <a:ext uri="{FF2B5EF4-FFF2-40B4-BE49-F238E27FC236}">
                <a16:creationId xmlns:a16="http://schemas.microsoft.com/office/drawing/2014/main" id="{61AD9F60-CCE5-9303-BE4B-5F1AB242AA7F}"/>
              </a:ext>
            </a:extLst>
          </p:cNvPr>
          <p:cNvPicPr>
            <a:picLocks noChangeAspect="1"/>
          </p:cNvPicPr>
          <p:nvPr/>
        </p:nvPicPr>
        <p:blipFill>
          <a:blip r:embed="rId5"/>
          <a:stretch>
            <a:fillRect/>
          </a:stretch>
        </p:blipFill>
        <p:spPr>
          <a:xfrm>
            <a:off x="4876800" y="4281681"/>
            <a:ext cx="1549853" cy="525235"/>
          </a:xfrm>
          <a:prstGeom prst="rect">
            <a:avLst/>
          </a:prstGeom>
        </p:spPr>
      </p:pic>
    </p:spTree>
    <p:extLst>
      <p:ext uri="{BB962C8B-B14F-4D97-AF65-F5344CB8AC3E}">
        <p14:creationId xmlns:p14="http://schemas.microsoft.com/office/powerpoint/2010/main" val="521710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5930BF21-5B4A-4026-AA53-EF0B4D45D2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415" y="3904398"/>
            <a:ext cx="6932849" cy="2250695"/>
          </a:xfrm>
          <a:prstGeom prst="rect">
            <a:avLst/>
          </a:prstGeom>
        </p:spPr>
      </p:pic>
      <p:sp>
        <p:nvSpPr>
          <p:cNvPr id="2" name="Title 1">
            <a:extLst>
              <a:ext uri="{FF2B5EF4-FFF2-40B4-BE49-F238E27FC236}">
                <a16:creationId xmlns:a16="http://schemas.microsoft.com/office/drawing/2014/main" id="{72B60279-FB9F-4F22-B528-25BB98BC386C}"/>
              </a:ext>
            </a:extLst>
          </p:cNvPr>
          <p:cNvSpPr>
            <a:spLocks noGrp="1"/>
          </p:cNvSpPr>
          <p:nvPr>
            <p:ph type="title"/>
          </p:nvPr>
        </p:nvSpPr>
        <p:spPr/>
        <p:txBody>
          <a:bodyPr>
            <a:noAutofit/>
          </a:bodyPr>
          <a:lstStyle/>
          <a:p>
            <a:r>
              <a:rPr lang="en-US" sz="2400"/>
              <a:t>GOAL: Design and implement a behavioral health crisis response system analogous to the physical health system. </a:t>
            </a:r>
          </a:p>
        </p:txBody>
      </p:sp>
      <p:sp>
        <p:nvSpPr>
          <p:cNvPr id="3" name="Footer Placeholder 2">
            <a:extLst>
              <a:ext uri="{FF2B5EF4-FFF2-40B4-BE49-F238E27FC236}">
                <a16:creationId xmlns:a16="http://schemas.microsoft.com/office/drawing/2014/main" id="{43E2B223-C842-4875-B0CA-F51B48639F55}"/>
              </a:ext>
            </a:extLst>
          </p:cNvPr>
          <p:cNvSpPr>
            <a:spLocks noGrp="1"/>
          </p:cNvSpPr>
          <p:nvPr>
            <p:ph type="ftr" sz="quarter" idx="10"/>
          </p:nvPr>
        </p:nvSpPr>
        <p:spPr/>
        <p:txBody>
          <a:bodyPr/>
          <a:lstStyle/>
          <a:p>
            <a:r>
              <a:rPr lang="en-US"/>
              <a:t>Agnew::Beck    | </a:t>
            </a:r>
          </a:p>
        </p:txBody>
      </p:sp>
      <p:sp>
        <p:nvSpPr>
          <p:cNvPr id="4" name="Slide Number Placeholder 3">
            <a:extLst>
              <a:ext uri="{FF2B5EF4-FFF2-40B4-BE49-F238E27FC236}">
                <a16:creationId xmlns:a16="http://schemas.microsoft.com/office/drawing/2014/main" id="{153DE5D9-C746-472B-BFC0-269442BF22EA}"/>
              </a:ext>
            </a:extLst>
          </p:cNvPr>
          <p:cNvSpPr>
            <a:spLocks noGrp="1"/>
          </p:cNvSpPr>
          <p:nvPr>
            <p:ph type="sldNum" sz="quarter" idx="11"/>
          </p:nvPr>
        </p:nvSpPr>
        <p:spPr/>
        <p:txBody>
          <a:bodyPr/>
          <a:lstStyle/>
          <a:p>
            <a:fld id="{04065135-979E-4F69-87AD-40192FE51752}" type="slidenum">
              <a:rPr lang="en-US" smtClean="0"/>
              <a:pPr/>
              <a:t>2</a:t>
            </a:fld>
            <a:endParaRPr lang="en-US"/>
          </a:p>
        </p:txBody>
      </p:sp>
      <p:pic>
        <p:nvPicPr>
          <p:cNvPr id="11" name="Picture 10" descr="A picture containing text&#10;&#10;Description automatically generated">
            <a:extLst>
              <a:ext uri="{FF2B5EF4-FFF2-40B4-BE49-F238E27FC236}">
                <a16:creationId xmlns:a16="http://schemas.microsoft.com/office/drawing/2014/main" id="{B4B414AD-626A-479C-A605-FB27976AAB8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611" b="58071"/>
          <a:stretch/>
        </p:blipFill>
        <p:spPr>
          <a:xfrm>
            <a:off x="477669" y="1347491"/>
            <a:ext cx="8030745" cy="2363774"/>
          </a:xfrm>
          <a:prstGeom prst="rect">
            <a:avLst/>
          </a:prstGeom>
        </p:spPr>
      </p:pic>
    </p:spTree>
    <p:extLst>
      <p:ext uri="{BB962C8B-B14F-4D97-AF65-F5344CB8AC3E}">
        <p14:creationId xmlns:p14="http://schemas.microsoft.com/office/powerpoint/2010/main" val="3209937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035269-F9BA-BF3B-4CBA-4B0272551905}"/>
              </a:ext>
            </a:extLst>
          </p:cNvPr>
          <p:cNvPicPr>
            <a:picLocks noChangeAspect="1"/>
          </p:cNvPicPr>
          <p:nvPr/>
        </p:nvPicPr>
        <p:blipFill>
          <a:blip r:embed="rId3"/>
          <a:stretch>
            <a:fillRect/>
          </a:stretch>
        </p:blipFill>
        <p:spPr>
          <a:xfrm>
            <a:off x="0" y="653036"/>
            <a:ext cx="9144000" cy="5721607"/>
          </a:xfrm>
          <a:prstGeom prst="rect">
            <a:avLst/>
          </a:prstGeom>
        </p:spPr>
      </p:pic>
    </p:spTree>
    <p:extLst>
      <p:ext uri="{BB962C8B-B14F-4D97-AF65-F5344CB8AC3E}">
        <p14:creationId xmlns:p14="http://schemas.microsoft.com/office/powerpoint/2010/main" val="926485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EFCC-C663-10B1-7907-3796B46E42FE}"/>
              </a:ext>
            </a:extLst>
          </p:cNvPr>
          <p:cNvSpPr>
            <a:spLocks noGrp="1"/>
          </p:cNvSpPr>
          <p:nvPr>
            <p:ph type="title"/>
          </p:nvPr>
        </p:nvSpPr>
        <p:spPr/>
        <p:txBody>
          <a:bodyPr/>
          <a:lstStyle/>
          <a:p>
            <a:r>
              <a:rPr lang="en-US"/>
              <a:t>Systems Supports</a:t>
            </a:r>
          </a:p>
        </p:txBody>
      </p:sp>
      <p:sp>
        <p:nvSpPr>
          <p:cNvPr id="3" name="Content Placeholder 2">
            <a:extLst>
              <a:ext uri="{FF2B5EF4-FFF2-40B4-BE49-F238E27FC236}">
                <a16:creationId xmlns:a16="http://schemas.microsoft.com/office/drawing/2014/main" id="{DB16FF92-F18D-853F-FD4B-3F013D4903F0}"/>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b="1">
                <a:solidFill>
                  <a:schemeClr val="accent3"/>
                </a:solidFill>
              </a:rPr>
              <a:t>Workforce: </a:t>
            </a:r>
            <a:r>
              <a:rPr lang="en-US"/>
              <a:t>Developing a training toolkit for crisis service operators </a:t>
            </a:r>
          </a:p>
          <a:p>
            <a:endParaRPr lang="en-US"/>
          </a:p>
          <a:p>
            <a:pPr marL="457200" indent="-457200">
              <a:buFont typeface="Arial" panose="020B0604020202020204" pitchFamily="34" charset="0"/>
              <a:buChar char="•"/>
            </a:pPr>
            <a:r>
              <a:rPr lang="en-US" b="1">
                <a:solidFill>
                  <a:schemeClr val="accent5"/>
                </a:solidFill>
              </a:rPr>
              <a:t>System Monitoring: </a:t>
            </a:r>
            <a:r>
              <a:rPr lang="en-US"/>
              <a:t>Developed logic models for three service levels to help programs and systems plan strategically to achieve long-term outcomes</a:t>
            </a:r>
          </a:p>
          <a:p>
            <a:endParaRPr lang="en-US"/>
          </a:p>
          <a:p>
            <a:pPr marL="457200" indent="-457200">
              <a:buFont typeface="Arial" panose="020B0604020202020204" pitchFamily="34" charset="0"/>
              <a:buChar char="•"/>
            </a:pPr>
            <a:r>
              <a:rPr lang="en-US" b="1">
                <a:solidFill>
                  <a:schemeClr val="accent4"/>
                </a:solidFill>
              </a:rPr>
              <a:t>Advocacy: </a:t>
            </a:r>
            <a:r>
              <a:rPr lang="en-US"/>
              <a:t>Priorities include –</a:t>
            </a:r>
          </a:p>
          <a:p>
            <a:pPr marL="1600200" lvl="2" indent="-457200"/>
            <a:r>
              <a:rPr lang="en-US"/>
              <a:t>Overtime exemptions for all care team members in sub-acute mental health facilities </a:t>
            </a:r>
          </a:p>
          <a:p>
            <a:pPr marL="1600200" lvl="2" indent="-457200"/>
            <a:r>
              <a:rPr lang="en-US"/>
              <a:t>Clarification of requirements in temporary licensing application </a:t>
            </a:r>
          </a:p>
          <a:p>
            <a:pPr marL="1600200" lvl="2" indent="-457200"/>
            <a:r>
              <a:rPr lang="en-US"/>
              <a:t>Sustainable funding for crisis services to supplement 1115 Waiver billing</a:t>
            </a:r>
          </a:p>
          <a:p>
            <a:pPr marL="1200150" lvl="1" indent="-457200"/>
            <a:endParaRPr lang="en-US"/>
          </a:p>
        </p:txBody>
      </p:sp>
      <p:sp>
        <p:nvSpPr>
          <p:cNvPr id="4" name="Footer Placeholder 3">
            <a:extLst>
              <a:ext uri="{FF2B5EF4-FFF2-40B4-BE49-F238E27FC236}">
                <a16:creationId xmlns:a16="http://schemas.microsoft.com/office/drawing/2014/main" id="{02C90E3E-AE9E-8CA5-7F4E-0518789896ED}"/>
              </a:ext>
            </a:extLst>
          </p:cNvPr>
          <p:cNvSpPr>
            <a:spLocks noGrp="1"/>
          </p:cNvSpPr>
          <p:nvPr>
            <p:ph type="ftr" sz="quarter" idx="10"/>
          </p:nvPr>
        </p:nvSpPr>
        <p:spPr/>
        <p:txBody>
          <a:bodyPr/>
          <a:lstStyle/>
          <a:p>
            <a:r>
              <a:rPr lang="en-US"/>
              <a:t>Agnew::Beck    | </a:t>
            </a:r>
          </a:p>
        </p:txBody>
      </p:sp>
      <p:sp>
        <p:nvSpPr>
          <p:cNvPr id="5" name="Slide Number Placeholder 4">
            <a:extLst>
              <a:ext uri="{FF2B5EF4-FFF2-40B4-BE49-F238E27FC236}">
                <a16:creationId xmlns:a16="http://schemas.microsoft.com/office/drawing/2014/main" id="{170F6206-8FF7-1FB5-F2BE-489751253015}"/>
              </a:ext>
            </a:extLst>
          </p:cNvPr>
          <p:cNvSpPr>
            <a:spLocks noGrp="1"/>
          </p:cNvSpPr>
          <p:nvPr>
            <p:ph type="sldNum" sz="quarter" idx="11"/>
          </p:nvPr>
        </p:nvSpPr>
        <p:spPr/>
        <p:txBody>
          <a:bodyPr/>
          <a:lstStyle/>
          <a:p>
            <a:fld id="{04065135-979E-4F69-87AD-40192FE51752}" type="slidenum">
              <a:rPr lang="en-US" smtClean="0"/>
              <a:pPr/>
              <a:t>4</a:t>
            </a:fld>
            <a:endParaRPr lang="en-US"/>
          </a:p>
        </p:txBody>
      </p:sp>
    </p:spTree>
    <p:extLst>
      <p:ext uri="{BB962C8B-B14F-4D97-AF65-F5344CB8AC3E}">
        <p14:creationId xmlns:p14="http://schemas.microsoft.com/office/powerpoint/2010/main" val="309551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ap of the state of alaska&#10;&#10;Description automatically generated">
            <a:extLst>
              <a:ext uri="{FF2B5EF4-FFF2-40B4-BE49-F238E27FC236}">
                <a16:creationId xmlns:a16="http://schemas.microsoft.com/office/drawing/2014/main" id="{5BA27330-6408-9CDF-173D-DAC3BEF21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424" y="1913684"/>
            <a:ext cx="6676320" cy="4254969"/>
          </a:xfrm>
          <a:prstGeom prst="rect">
            <a:avLst/>
          </a:prstGeom>
        </p:spPr>
      </p:pic>
      <p:sp>
        <p:nvSpPr>
          <p:cNvPr id="2" name="Title 1">
            <a:extLst>
              <a:ext uri="{FF2B5EF4-FFF2-40B4-BE49-F238E27FC236}">
                <a16:creationId xmlns:a16="http://schemas.microsoft.com/office/drawing/2014/main" id="{B2EE641B-A25D-DEFC-F128-365FF0ED4641}"/>
              </a:ext>
            </a:extLst>
          </p:cNvPr>
          <p:cNvSpPr>
            <a:spLocks noGrp="1"/>
          </p:cNvSpPr>
          <p:nvPr>
            <p:ph type="title"/>
          </p:nvPr>
        </p:nvSpPr>
        <p:spPr/>
        <p:txBody>
          <a:bodyPr/>
          <a:lstStyle/>
          <a:p>
            <a:r>
              <a:rPr lang="en-US"/>
              <a:t>Crisis Now Implementation At a Glance</a:t>
            </a:r>
          </a:p>
        </p:txBody>
      </p:sp>
      <p:sp>
        <p:nvSpPr>
          <p:cNvPr id="3" name="Content Placeholder 2">
            <a:extLst>
              <a:ext uri="{FF2B5EF4-FFF2-40B4-BE49-F238E27FC236}">
                <a16:creationId xmlns:a16="http://schemas.microsoft.com/office/drawing/2014/main" id="{83872191-E677-7015-DF30-8ACDFD4D2A49}"/>
              </a:ext>
            </a:extLst>
          </p:cNvPr>
          <p:cNvSpPr>
            <a:spLocks noGrp="1"/>
          </p:cNvSpPr>
          <p:nvPr>
            <p:ph idx="1"/>
          </p:nvPr>
        </p:nvSpPr>
        <p:spPr>
          <a:xfrm>
            <a:off x="627633" y="1681578"/>
            <a:ext cx="2230977" cy="2743200"/>
          </a:xfrm>
        </p:spPr>
        <p:txBody>
          <a:bodyPr>
            <a:normAutofit fontScale="92500" lnSpcReduction="20000"/>
          </a:bodyPr>
          <a:lstStyle/>
          <a:p>
            <a:r>
              <a:rPr lang="en-US" sz="1800"/>
              <a:t>Crisis Now planning and implementation underway in: </a:t>
            </a:r>
          </a:p>
          <a:p>
            <a:r>
              <a:rPr lang="en-US" sz="1800">
                <a:solidFill>
                  <a:schemeClr val="accent2">
                    <a:lumMod val="75000"/>
                  </a:schemeClr>
                </a:solidFill>
              </a:rPr>
              <a:t>Anchorage</a:t>
            </a:r>
          </a:p>
          <a:p>
            <a:r>
              <a:rPr lang="en-US" sz="1800">
                <a:solidFill>
                  <a:schemeClr val="accent2">
                    <a:lumMod val="75000"/>
                  </a:schemeClr>
                </a:solidFill>
              </a:rPr>
              <a:t>Mat-Su  </a:t>
            </a:r>
          </a:p>
          <a:p>
            <a:r>
              <a:rPr lang="en-US" sz="1800">
                <a:solidFill>
                  <a:schemeClr val="accent2">
                    <a:lumMod val="75000"/>
                  </a:schemeClr>
                </a:solidFill>
              </a:rPr>
              <a:t>Fairbanks       </a:t>
            </a:r>
          </a:p>
          <a:p>
            <a:r>
              <a:rPr lang="en-US" sz="1800">
                <a:solidFill>
                  <a:schemeClr val="accent3"/>
                </a:solidFill>
              </a:rPr>
              <a:t>Juneau     </a:t>
            </a:r>
          </a:p>
          <a:p>
            <a:r>
              <a:rPr lang="en-US" sz="1800">
                <a:solidFill>
                  <a:schemeClr val="accent3"/>
                </a:solidFill>
              </a:rPr>
              <a:t>Ketchikan </a:t>
            </a:r>
          </a:p>
          <a:p>
            <a:r>
              <a:rPr lang="en-US" sz="1800">
                <a:solidFill>
                  <a:schemeClr val="accent5"/>
                </a:solidFill>
              </a:rPr>
              <a:t>Kotzebue</a:t>
            </a:r>
          </a:p>
          <a:p>
            <a:r>
              <a:rPr lang="en-US" sz="1800">
                <a:solidFill>
                  <a:schemeClr val="accent5"/>
                </a:solidFill>
              </a:rPr>
              <a:t>Copper Basin</a:t>
            </a:r>
          </a:p>
        </p:txBody>
      </p:sp>
    </p:spTree>
    <p:extLst>
      <p:ext uri="{BB962C8B-B14F-4D97-AF65-F5344CB8AC3E}">
        <p14:creationId xmlns:p14="http://schemas.microsoft.com/office/powerpoint/2010/main" val="1625047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4344-AA7F-627F-35B8-572E23C3E897}"/>
              </a:ext>
            </a:extLst>
          </p:cNvPr>
          <p:cNvSpPr>
            <a:spLocks noGrp="1"/>
          </p:cNvSpPr>
          <p:nvPr>
            <p:ph type="title"/>
          </p:nvPr>
        </p:nvSpPr>
        <p:spPr/>
        <p:txBody>
          <a:bodyPr/>
          <a:lstStyle/>
          <a:p>
            <a:r>
              <a:rPr lang="en-US"/>
              <a:t>Community Adaptations</a:t>
            </a:r>
          </a:p>
        </p:txBody>
      </p:sp>
      <p:graphicFrame>
        <p:nvGraphicFramePr>
          <p:cNvPr id="6" name="Table 6">
            <a:extLst>
              <a:ext uri="{FF2B5EF4-FFF2-40B4-BE49-F238E27FC236}">
                <a16:creationId xmlns:a16="http://schemas.microsoft.com/office/drawing/2014/main" id="{F7025F1B-AB23-5FA1-AE95-2B46EDBB2A36}"/>
              </a:ext>
            </a:extLst>
          </p:cNvPr>
          <p:cNvGraphicFramePr>
            <a:graphicFrameLocks noGrp="1"/>
          </p:cNvGraphicFramePr>
          <p:nvPr>
            <p:ph idx="1"/>
            <p:extLst>
              <p:ext uri="{D42A27DB-BD31-4B8C-83A1-F6EECF244321}">
                <p14:modId xmlns:p14="http://schemas.microsoft.com/office/powerpoint/2010/main" val="42910282"/>
              </p:ext>
            </p:extLst>
          </p:nvPr>
        </p:nvGraphicFramePr>
        <p:xfrm>
          <a:off x="477670" y="2212042"/>
          <a:ext cx="8229600" cy="3022600"/>
        </p:xfrm>
        <a:graphic>
          <a:graphicData uri="http://schemas.openxmlformats.org/drawingml/2006/table">
            <a:tbl>
              <a:tblPr firstRow="1" bandRow="1">
                <a:tableStyleId>{5C22544A-7EE6-4342-B048-85BDC9FD1C3A}</a:tableStyleId>
              </a:tblPr>
              <a:tblGrid>
                <a:gridCol w="1436190">
                  <a:extLst>
                    <a:ext uri="{9D8B030D-6E8A-4147-A177-3AD203B41FA5}">
                      <a16:colId xmlns:a16="http://schemas.microsoft.com/office/drawing/2014/main" val="2256554094"/>
                    </a:ext>
                  </a:extLst>
                </a:gridCol>
                <a:gridCol w="1379846">
                  <a:extLst>
                    <a:ext uri="{9D8B030D-6E8A-4147-A177-3AD203B41FA5}">
                      <a16:colId xmlns:a16="http://schemas.microsoft.com/office/drawing/2014/main" val="288580926"/>
                    </a:ext>
                  </a:extLst>
                </a:gridCol>
                <a:gridCol w="1446245">
                  <a:extLst>
                    <a:ext uri="{9D8B030D-6E8A-4147-A177-3AD203B41FA5}">
                      <a16:colId xmlns:a16="http://schemas.microsoft.com/office/drawing/2014/main" val="2876907652"/>
                    </a:ext>
                  </a:extLst>
                </a:gridCol>
                <a:gridCol w="1352939">
                  <a:extLst>
                    <a:ext uri="{9D8B030D-6E8A-4147-A177-3AD203B41FA5}">
                      <a16:colId xmlns:a16="http://schemas.microsoft.com/office/drawing/2014/main" val="3714232885"/>
                    </a:ext>
                  </a:extLst>
                </a:gridCol>
                <a:gridCol w="1427583">
                  <a:extLst>
                    <a:ext uri="{9D8B030D-6E8A-4147-A177-3AD203B41FA5}">
                      <a16:colId xmlns:a16="http://schemas.microsoft.com/office/drawing/2014/main" val="1629851315"/>
                    </a:ext>
                  </a:extLst>
                </a:gridCol>
                <a:gridCol w="1186797">
                  <a:extLst>
                    <a:ext uri="{9D8B030D-6E8A-4147-A177-3AD203B41FA5}">
                      <a16:colId xmlns:a16="http://schemas.microsoft.com/office/drawing/2014/main" val="630432785"/>
                    </a:ext>
                  </a:extLst>
                </a:gridCol>
              </a:tblGrid>
              <a:tr h="370840">
                <a:tc>
                  <a:txBody>
                    <a:bodyPr/>
                    <a:lstStyle/>
                    <a:p>
                      <a:pPr algn="ctr"/>
                      <a:r>
                        <a:rPr lang="en-US"/>
                        <a:t>Community</a:t>
                      </a:r>
                    </a:p>
                  </a:txBody>
                  <a:tcPr/>
                </a:tc>
                <a:tc>
                  <a:txBody>
                    <a:bodyPr/>
                    <a:lstStyle/>
                    <a:p>
                      <a:pPr algn="ctr"/>
                      <a:r>
                        <a:rPr lang="en-US"/>
                        <a:t>Call Center*</a:t>
                      </a:r>
                    </a:p>
                  </a:txBody>
                  <a:tcPr/>
                </a:tc>
                <a:tc>
                  <a:txBody>
                    <a:bodyPr/>
                    <a:lstStyle/>
                    <a:p>
                      <a:pPr algn="ctr"/>
                      <a:r>
                        <a:rPr lang="en-US"/>
                        <a:t>Mobile Crisis</a:t>
                      </a:r>
                    </a:p>
                  </a:txBody>
                  <a:tcPr/>
                </a:tc>
                <a:tc>
                  <a:txBody>
                    <a:bodyPr/>
                    <a:lstStyle/>
                    <a:p>
                      <a:pPr algn="ctr"/>
                      <a:r>
                        <a:rPr lang="en-US"/>
                        <a:t>23-Hour</a:t>
                      </a:r>
                    </a:p>
                  </a:txBody>
                  <a:tcPr/>
                </a:tc>
                <a:tc>
                  <a:txBody>
                    <a:bodyPr/>
                    <a:lstStyle/>
                    <a:p>
                      <a:pPr algn="ctr"/>
                      <a:r>
                        <a:rPr lang="en-US"/>
                        <a:t>Short-Term</a:t>
                      </a:r>
                    </a:p>
                  </a:txBody>
                  <a:tcPr/>
                </a:tc>
                <a:tc>
                  <a:txBody>
                    <a:bodyPr/>
                    <a:lstStyle/>
                    <a:p>
                      <a:pPr algn="ctr"/>
                      <a:r>
                        <a:rPr lang="en-US" sz="1200"/>
                        <a:t>Involuntary Psychiatric Tx. Beds</a:t>
                      </a:r>
                    </a:p>
                  </a:txBody>
                  <a:tcPr/>
                </a:tc>
                <a:extLst>
                  <a:ext uri="{0D108BD9-81ED-4DB2-BD59-A6C34878D82A}">
                    <a16:rowId xmlns:a16="http://schemas.microsoft.com/office/drawing/2014/main" val="2728036969"/>
                  </a:ext>
                </a:extLst>
              </a:tr>
              <a:tr h="370840">
                <a:tc>
                  <a:txBody>
                    <a:bodyPr/>
                    <a:lstStyle/>
                    <a:p>
                      <a:r>
                        <a:rPr lang="en-US"/>
                        <a:t>Anchorage</a:t>
                      </a:r>
                    </a:p>
                  </a:txBody>
                  <a:tcPr/>
                </a:tc>
                <a:tc>
                  <a:txBody>
                    <a:bodyPr/>
                    <a:lstStyle/>
                    <a:p>
                      <a:r>
                        <a:rPr lang="en-US" sz="1200" b="0">
                          <a:solidFill>
                            <a:srgbClr val="00B050"/>
                          </a:solidFill>
                        </a:rPr>
                        <a:t>911 transfers calls to Careline</a:t>
                      </a:r>
                    </a:p>
                  </a:txBody>
                  <a:tcPr/>
                </a:tc>
                <a:tc>
                  <a:txBody>
                    <a:bodyPr/>
                    <a:lstStyle/>
                    <a:p>
                      <a:r>
                        <a:rPr lang="en-US" sz="1200" b="0">
                          <a:solidFill>
                            <a:srgbClr val="00B050"/>
                          </a:solidFill>
                        </a:rPr>
                        <a:t>Clinician + EMT/paramedic </a:t>
                      </a:r>
                      <a:endParaRPr lang="en-US" sz="1200" b="1" baseline="30000">
                        <a:solidFill>
                          <a:srgbClr val="00B050"/>
                        </a:solidFill>
                      </a:endParaRPr>
                    </a:p>
                  </a:txBody>
                  <a:tcPr/>
                </a:tc>
                <a:tc>
                  <a:txBody>
                    <a:bodyPr/>
                    <a:lstStyle/>
                    <a:p>
                      <a:r>
                        <a:rPr lang="en-US" sz="1200" b="0"/>
                        <a:t>Voluntary and NED, no rejection </a:t>
                      </a:r>
                      <a:r>
                        <a:rPr lang="en-US" sz="1200" b="0" baseline="30000"/>
                        <a:t>&amp;</a:t>
                      </a:r>
                    </a:p>
                  </a:txBody>
                  <a:tcPr/>
                </a:tc>
                <a:tc>
                  <a:txBody>
                    <a:bodyPr/>
                    <a:lstStyle/>
                    <a:p>
                      <a:r>
                        <a:rPr lang="en-US" sz="1200" b="0"/>
                        <a:t>Voluntary and involuntary </a:t>
                      </a:r>
                      <a:r>
                        <a:rPr lang="en-US" sz="1200" b="0" baseline="30000"/>
                        <a:t>&amp;</a:t>
                      </a:r>
                    </a:p>
                  </a:txBody>
                  <a:tcPr/>
                </a:tc>
                <a:tc>
                  <a:txBody>
                    <a:bodyPr/>
                    <a:lstStyle/>
                    <a:p>
                      <a:r>
                        <a:rPr lang="en-US" sz="1200"/>
                        <a:t>Yes, DET</a:t>
                      </a:r>
                    </a:p>
                  </a:txBody>
                  <a:tcPr/>
                </a:tc>
                <a:extLst>
                  <a:ext uri="{0D108BD9-81ED-4DB2-BD59-A6C34878D82A}">
                    <a16:rowId xmlns:a16="http://schemas.microsoft.com/office/drawing/2014/main" val="976148395"/>
                  </a:ext>
                </a:extLst>
              </a:tr>
              <a:tr h="370840">
                <a:tc>
                  <a:txBody>
                    <a:bodyPr/>
                    <a:lstStyle/>
                    <a:p>
                      <a:r>
                        <a:rPr lang="en-US"/>
                        <a:t>Fairbanks</a:t>
                      </a:r>
                    </a:p>
                  </a:txBody>
                  <a:tcPr/>
                </a:tc>
                <a:tc>
                  <a:txBody>
                    <a:bodyPr/>
                    <a:lstStyle/>
                    <a:p>
                      <a:r>
                        <a:rPr lang="en-US" sz="1200" b="0">
                          <a:solidFill>
                            <a:srgbClr val="00B050"/>
                          </a:solidFill>
                        </a:rPr>
                        <a:t>911 transfers calls to Careline</a:t>
                      </a:r>
                    </a:p>
                  </a:txBody>
                  <a:tcPr/>
                </a:tc>
                <a:tc>
                  <a:txBody>
                    <a:bodyPr/>
                    <a:lstStyle/>
                    <a:p>
                      <a:r>
                        <a:rPr lang="en-US" sz="1200" b="0">
                          <a:solidFill>
                            <a:srgbClr val="00B050"/>
                          </a:solidFill>
                        </a:rPr>
                        <a:t>Clinician + Peer</a:t>
                      </a:r>
                      <a:r>
                        <a:rPr lang="en-US" sz="1200" b="0" baseline="30000">
                          <a:solidFill>
                            <a:srgbClr val="00B050"/>
                          </a:solidFill>
                        </a:rPr>
                        <a:t> &amp;</a:t>
                      </a:r>
                    </a:p>
                  </a:txBody>
                  <a:tcPr/>
                </a:tc>
                <a:tc>
                  <a:txBody>
                    <a:bodyPr/>
                    <a:lstStyle/>
                    <a:p>
                      <a:r>
                        <a:rPr lang="en-US" sz="1200" b="0">
                          <a:solidFill>
                            <a:srgbClr val="00B050"/>
                          </a:solidFill>
                        </a:rPr>
                        <a:t>Voluntary only, low barrier</a:t>
                      </a:r>
                    </a:p>
                  </a:txBody>
                  <a:tcPr/>
                </a:tc>
                <a:tc>
                  <a:txBody>
                    <a:bodyPr/>
                    <a:lstStyle/>
                    <a:p>
                      <a:r>
                        <a:rPr lang="en-US" sz="1200" b="0">
                          <a:solidFill>
                            <a:srgbClr val="00B050"/>
                          </a:solidFill>
                        </a:rPr>
                        <a:t>Voluntary only</a:t>
                      </a:r>
                    </a:p>
                  </a:txBody>
                  <a:tcPr/>
                </a:tc>
                <a:tc>
                  <a:txBody>
                    <a:bodyPr/>
                    <a:lstStyle/>
                    <a:p>
                      <a:r>
                        <a:rPr lang="en-US" sz="1200"/>
                        <a:t>Yes, DET</a:t>
                      </a:r>
                    </a:p>
                  </a:txBody>
                  <a:tcPr/>
                </a:tc>
                <a:extLst>
                  <a:ext uri="{0D108BD9-81ED-4DB2-BD59-A6C34878D82A}">
                    <a16:rowId xmlns:a16="http://schemas.microsoft.com/office/drawing/2014/main" val="1239574485"/>
                  </a:ext>
                </a:extLst>
              </a:tr>
              <a:tr h="370840">
                <a:tc>
                  <a:txBody>
                    <a:bodyPr/>
                    <a:lstStyle/>
                    <a:p>
                      <a:r>
                        <a:rPr lang="en-US"/>
                        <a:t>Juneau</a:t>
                      </a:r>
                    </a:p>
                  </a:txBody>
                  <a:tcPr/>
                </a:tc>
                <a:tc>
                  <a:txBody>
                    <a:bodyPr/>
                    <a:lstStyle/>
                    <a:p>
                      <a:r>
                        <a:rPr lang="en-US" sz="1200" b="0">
                          <a:solidFill>
                            <a:srgbClr val="00B050"/>
                          </a:solidFill>
                        </a:rPr>
                        <a:t>911 transfers calls to Careline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F3F3F"/>
                          </a:solidFill>
                          <a:effectLst/>
                          <a:uLnTx/>
                          <a:uFillTx/>
                          <a:latin typeface="Trebuchet MS" panose="020B0603020202020204"/>
                          <a:ea typeface="+mn-ea"/>
                          <a:cs typeface="+mn-cs"/>
                        </a:rPr>
                        <a:t>MIH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B050"/>
                          </a:solidFill>
                        </a:rPr>
                        <a:t>Voluntary only; youth </a:t>
                      </a:r>
                      <a:r>
                        <a:rPr lang="en-US" sz="1200" b="0"/>
                        <a:t>and adults</a:t>
                      </a:r>
                      <a:endParaRPr lang="en-US" sz="1200" b="0" baseline="30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B050"/>
                          </a:solidFill>
                        </a:rPr>
                        <a:t>Voluntary only; youth </a:t>
                      </a:r>
                      <a:r>
                        <a:rPr lang="en-US" sz="1200" b="0">
                          <a:solidFill>
                            <a:schemeClr val="tx1"/>
                          </a:solidFill>
                        </a:rPr>
                        <a:t>and adults</a:t>
                      </a:r>
                    </a:p>
                  </a:txBody>
                  <a:tcPr/>
                </a:tc>
                <a:tc>
                  <a:txBody>
                    <a:bodyPr/>
                    <a:lstStyle/>
                    <a:p>
                      <a:r>
                        <a:rPr lang="en-US" sz="1200"/>
                        <a:t>Yes, DET</a:t>
                      </a:r>
                    </a:p>
                  </a:txBody>
                  <a:tcPr/>
                </a:tc>
                <a:extLst>
                  <a:ext uri="{0D108BD9-81ED-4DB2-BD59-A6C34878D82A}">
                    <a16:rowId xmlns:a16="http://schemas.microsoft.com/office/drawing/2014/main" val="2327032889"/>
                  </a:ext>
                </a:extLst>
              </a:tr>
              <a:tr h="370840">
                <a:tc>
                  <a:txBody>
                    <a:bodyPr/>
                    <a:lstStyle/>
                    <a:p>
                      <a:r>
                        <a:rPr lang="en-US"/>
                        <a:t>Ketchikan</a:t>
                      </a:r>
                    </a:p>
                  </a:txBody>
                  <a:tcPr/>
                </a:tc>
                <a:tc>
                  <a:txBody>
                    <a:bodyPr/>
                    <a:lstStyle/>
                    <a:p>
                      <a:r>
                        <a:rPr lang="en-US" sz="1200" b="0"/>
                        <a:t>TBD</a:t>
                      </a:r>
                    </a:p>
                  </a:txBody>
                  <a:tcPr/>
                </a:tc>
                <a:tc>
                  <a:txBody>
                    <a:bodyPr/>
                    <a:lstStyle/>
                    <a:p>
                      <a:r>
                        <a:rPr lang="en-US" sz="1200" b="0"/>
                        <a:t>MIH</a:t>
                      </a:r>
                    </a:p>
                  </a:txBody>
                  <a:tcPr/>
                </a:tc>
                <a:tc>
                  <a:txBody>
                    <a:bodyPr/>
                    <a:lstStyle/>
                    <a:p>
                      <a:r>
                        <a:rPr lang="en-US" sz="1200" b="0"/>
                        <a:t>TBD</a:t>
                      </a:r>
                    </a:p>
                  </a:txBody>
                  <a:tcPr/>
                </a:tc>
                <a:tc>
                  <a:txBody>
                    <a:bodyPr/>
                    <a:lstStyle/>
                    <a:p>
                      <a:r>
                        <a:rPr lang="en-US" sz="1200" b="0"/>
                        <a:t>TBD</a:t>
                      </a:r>
                    </a:p>
                  </a:txBody>
                  <a:tcPr/>
                </a:tc>
                <a:tc>
                  <a:txBody>
                    <a:bodyPr/>
                    <a:lstStyle/>
                    <a:p>
                      <a:r>
                        <a:rPr lang="en-US" sz="1200"/>
                        <a:t>No, DES only</a:t>
                      </a:r>
                    </a:p>
                  </a:txBody>
                  <a:tcPr/>
                </a:tc>
                <a:extLst>
                  <a:ext uri="{0D108BD9-81ED-4DB2-BD59-A6C34878D82A}">
                    <a16:rowId xmlns:a16="http://schemas.microsoft.com/office/drawing/2014/main" val="3509147935"/>
                  </a:ext>
                </a:extLst>
              </a:tr>
              <a:tr h="370840">
                <a:tc>
                  <a:txBody>
                    <a:bodyPr/>
                    <a:lstStyle/>
                    <a:p>
                      <a:r>
                        <a:rPr lang="en-US"/>
                        <a:t>Mat-</a:t>
                      </a:r>
                      <a:r>
                        <a:rPr lang="en-US" err="1"/>
                        <a:t>Su</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B050"/>
                          </a:solidFill>
                        </a:rPr>
                        <a:t>911 transfers calls to Careline</a:t>
                      </a:r>
                    </a:p>
                  </a:txBody>
                  <a:tcPr/>
                </a:tc>
                <a:tc>
                  <a:txBody>
                    <a:bodyPr/>
                    <a:lstStyle/>
                    <a:p>
                      <a:r>
                        <a:rPr lang="en-US" sz="1200" b="0">
                          <a:solidFill>
                            <a:srgbClr val="00B050"/>
                          </a:solidFill>
                        </a:rPr>
                        <a:t>Clinician + Peer </a:t>
                      </a:r>
                      <a:r>
                        <a:rPr lang="en-US" sz="1200" b="0" baseline="30000">
                          <a:solidFill>
                            <a:srgbClr val="00B050"/>
                          </a:solidFill>
                        </a:rPr>
                        <a:t>&amp;</a:t>
                      </a:r>
                    </a:p>
                  </a:txBody>
                  <a:tcPr/>
                </a:tc>
                <a:tc>
                  <a:txBody>
                    <a:bodyPr/>
                    <a:lstStyle/>
                    <a:p>
                      <a:r>
                        <a:rPr lang="en-US" sz="1200" b="0">
                          <a:solidFill>
                            <a:srgbClr val="00B050"/>
                          </a:solidFill>
                        </a:rPr>
                        <a:t>Peer living room model </a:t>
                      </a:r>
                    </a:p>
                  </a:txBody>
                  <a:tcPr/>
                </a:tc>
                <a:tc>
                  <a:txBody>
                    <a:bodyPr/>
                    <a:lstStyle/>
                    <a:p>
                      <a:r>
                        <a:rPr lang="en-US" sz="1200" b="0">
                          <a:solidFill>
                            <a:srgbClr val="00B050"/>
                          </a:solidFill>
                        </a:rPr>
                        <a:t>Voluntary only</a:t>
                      </a:r>
                    </a:p>
                  </a:txBody>
                  <a:tcPr/>
                </a:tc>
                <a:tc>
                  <a:txBody>
                    <a:bodyPr/>
                    <a:lstStyle/>
                    <a:p>
                      <a:r>
                        <a:rPr lang="en-US" sz="1200"/>
                        <a:t>Yes, DET</a:t>
                      </a:r>
                    </a:p>
                  </a:txBody>
                  <a:tcPr/>
                </a:tc>
                <a:extLst>
                  <a:ext uri="{0D108BD9-81ED-4DB2-BD59-A6C34878D82A}">
                    <a16:rowId xmlns:a16="http://schemas.microsoft.com/office/drawing/2014/main" val="1197157558"/>
                  </a:ext>
                </a:extLst>
              </a:tr>
            </a:tbl>
          </a:graphicData>
        </a:graphic>
      </p:graphicFrame>
      <p:sp>
        <p:nvSpPr>
          <p:cNvPr id="4" name="Footer Placeholder 3">
            <a:extLst>
              <a:ext uri="{FF2B5EF4-FFF2-40B4-BE49-F238E27FC236}">
                <a16:creationId xmlns:a16="http://schemas.microsoft.com/office/drawing/2014/main" id="{0C40FB85-2797-508F-F748-6F7C6FEDE24F}"/>
              </a:ext>
            </a:extLst>
          </p:cNvPr>
          <p:cNvSpPr>
            <a:spLocks noGrp="1"/>
          </p:cNvSpPr>
          <p:nvPr>
            <p:ph type="ftr" sz="quarter" idx="10"/>
          </p:nvPr>
        </p:nvSpPr>
        <p:spPr/>
        <p:txBody>
          <a:bodyPr/>
          <a:lstStyle/>
          <a:p>
            <a:r>
              <a:rPr lang="en-US"/>
              <a:t>Agnew::Beck    | </a:t>
            </a:r>
          </a:p>
        </p:txBody>
      </p:sp>
      <p:sp>
        <p:nvSpPr>
          <p:cNvPr id="5" name="Slide Number Placeholder 4">
            <a:extLst>
              <a:ext uri="{FF2B5EF4-FFF2-40B4-BE49-F238E27FC236}">
                <a16:creationId xmlns:a16="http://schemas.microsoft.com/office/drawing/2014/main" id="{32C1BDA0-2204-5128-4B83-D462614FBFD1}"/>
              </a:ext>
            </a:extLst>
          </p:cNvPr>
          <p:cNvSpPr>
            <a:spLocks noGrp="1"/>
          </p:cNvSpPr>
          <p:nvPr>
            <p:ph type="sldNum" sz="quarter" idx="11"/>
          </p:nvPr>
        </p:nvSpPr>
        <p:spPr/>
        <p:txBody>
          <a:bodyPr/>
          <a:lstStyle/>
          <a:p>
            <a:fld id="{04065135-979E-4F69-87AD-40192FE51752}" type="slidenum">
              <a:rPr lang="en-US" smtClean="0"/>
              <a:pPr/>
              <a:t>6</a:t>
            </a:fld>
            <a:endParaRPr lang="en-US"/>
          </a:p>
        </p:txBody>
      </p:sp>
      <p:sp>
        <p:nvSpPr>
          <p:cNvPr id="7" name="TextBox 6">
            <a:extLst>
              <a:ext uri="{FF2B5EF4-FFF2-40B4-BE49-F238E27FC236}">
                <a16:creationId xmlns:a16="http://schemas.microsoft.com/office/drawing/2014/main" id="{6161E38E-76A6-477D-E716-B8C420BB4C9C}"/>
              </a:ext>
            </a:extLst>
          </p:cNvPr>
          <p:cNvSpPr txBox="1"/>
          <p:nvPr/>
        </p:nvSpPr>
        <p:spPr>
          <a:xfrm>
            <a:off x="394672" y="5322535"/>
            <a:ext cx="8395595" cy="1138773"/>
          </a:xfrm>
          <a:prstGeom prst="rect">
            <a:avLst/>
          </a:prstGeom>
          <a:noFill/>
        </p:spPr>
        <p:txBody>
          <a:bodyPr wrap="square" rtlCol="0">
            <a:spAutoFit/>
          </a:bodyPr>
          <a:lstStyle/>
          <a:p>
            <a:r>
              <a:rPr lang="en-US" sz="1200"/>
              <a:t>*Careline does not provide MCT dispatch in any communities to date. Where MCTs exist, 911 dispatches those teams.</a:t>
            </a:r>
          </a:p>
          <a:p>
            <a:r>
              <a:rPr lang="en-US" sz="1200"/>
              <a:t> </a:t>
            </a:r>
          </a:p>
          <a:p>
            <a:r>
              <a:rPr lang="en-US" sz="1100"/>
              <a:t>Key:</a:t>
            </a:r>
          </a:p>
          <a:p>
            <a:r>
              <a:rPr lang="en-US" sz="1100">
                <a:solidFill>
                  <a:srgbClr val="00B050"/>
                </a:solidFill>
              </a:rPr>
              <a:t>Green text </a:t>
            </a:r>
            <a:r>
              <a:rPr lang="en-US" sz="1100"/>
              <a:t>= operational</a:t>
            </a:r>
          </a:p>
          <a:p>
            <a:r>
              <a:rPr lang="en-US" sz="1100"/>
              <a:t>Black- in process</a:t>
            </a:r>
          </a:p>
          <a:p>
            <a:r>
              <a:rPr lang="en-US" sz="1100"/>
              <a:t>&amp;= Full alignment with Crisis Now framework requirements</a:t>
            </a:r>
          </a:p>
        </p:txBody>
      </p:sp>
      <p:pic>
        <p:nvPicPr>
          <p:cNvPr id="10" name="Picture 9">
            <a:extLst>
              <a:ext uri="{FF2B5EF4-FFF2-40B4-BE49-F238E27FC236}">
                <a16:creationId xmlns:a16="http://schemas.microsoft.com/office/drawing/2014/main" id="{C8490664-202D-6929-A87B-9BCF21730537}"/>
              </a:ext>
            </a:extLst>
          </p:cNvPr>
          <p:cNvPicPr>
            <a:picLocks noChangeAspect="1"/>
          </p:cNvPicPr>
          <p:nvPr/>
        </p:nvPicPr>
        <p:blipFill>
          <a:blip r:embed="rId3"/>
          <a:stretch>
            <a:fillRect/>
          </a:stretch>
        </p:blipFill>
        <p:spPr>
          <a:xfrm>
            <a:off x="2038948" y="1427168"/>
            <a:ext cx="883997" cy="786452"/>
          </a:xfrm>
          <a:prstGeom prst="rect">
            <a:avLst/>
          </a:prstGeom>
        </p:spPr>
      </p:pic>
      <p:pic>
        <p:nvPicPr>
          <p:cNvPr id="11" name="Picture 10">
            <a:extLst>
              <a:ext uri="{FF2B5EF4-FFF2-40B4-BE49-F238E27FC236}">
                <a16:creationId xmlns:a16="http://schemas.microsoft.com/office/drawing/2014/main" id="{DDFA73D2-DD66-47B8-3E60-C4AB7765D5E7}"/>
              </a:ext>
            </a:extLst>
          </p:cNvPr>
          <p:cNvPicPr>
            <a:picLocks noChangeAspect="1"/>
          </p:cNvPicPr>
          <p:nvPr/>
        </p:nvPicPr>
        <p:blipFill>
          <a:blip r:embed="rId4"/>
          <a:stretch>
            <a:fillRect/>
          </a:stretch>
        </p:blipFill>
        <p:spPr>
          <a:xfrm>
            <a:off x="3469637" y="1435844"/>
            <a:ext cx="883997" cy="786452"/>
          </a:xfrm>
          <a:prstGeom prst="rect">
            <a:avLst/>
          </a:prstGeom>
        </p:spPr>
      </p:pic>
      <p:pic>
        <p:nvPicPr>
          <p:cNvPr id="12" name="Picture 11">
            <a:extLst>
              <a:ext uri="{FF2B5EF4-FFF2-40B4-BE49-F238E27FC236}">
                <a16:creationId xmlns:a16="http://schemas.microsoft.com/office/drawing/2014/main" id="{6FDA7237-A428-9A24-367B-AF072C12250D}"/>
              </a:ext>
            </a:extLst>
          </p:cNvPr>
          <p:cNvPicPr>
            <a:picLocks noChangeAspect="1"/>
          </p:cNvPicPr>
          <p:nvPr/>
        </p:nvPicPr>
        <p:blipFill>
          <a:blip r:embed="rId5"/>
          <a:stretch>
            <a:fillRect/>
          </a:stretch>
        </p:blipFill>
        <p:spPr>
          <a:xfrm>
            <a:off x="4892001" y="1389844"/>
            <a:ext cx="883997" cy="786452"/>
          </a:xfrm>
          <a:prstGeom prst="rect">
            <a:avLst/>
          </a:prstGeom>
        </p:spPr>
      </p:pic>
      <p:pic>
        <p:nvPicPr>
          <p:cNvPr id="13" name="Picture 12">
            <a:extLst>
              <a:ext uri="{FF2B5EF4-FFF2-40B4-BE49-F238E27FC236}">
                <a16:creationId xmlns:a16="http://schemas.microsoft.com/office/drawing/2014/main" id="{0D9ED0BB-017C-04CA-A3B6-1C513D5ACD4C}"/>
              </a:ext>
            </a:extLst>
          </p:cNvPr>
          <p:cNvPicPr>
            <a:picLocks noChangeAspect="1"/>
          </p:cNvPicPr>
          <p:nvPr/>
        </p:nvPicPr>
        <p:blipFill>
          <a:blip r:embed="rId6"/>
          <a:stretch>
            <a:fillRect/>
          </a:stretch>
        </p:blipFill>
        <p:spPr>
          <a:xfrm>
            <a:off x="6322690" y="1389844"/>
            <a:ext cx="883997" cy="786452"/>
          </a:xfrm>
          <a:prstGeom prst="rect">
            <a:avLst/>
          </a:prstGeom>
        </p:spPr>
      </p:pic>
      <p:pic>
        <p:nvPicPr>
          <p:cNvPr id="14" name="Picture 13">
            <a:extLst>
              <a:ext uri="{FF2B5EF4-FFF2-40B4-BE49-F238E27FC236}">
                <a16:creationId xmlns:a16="http://schemas.microsoft.com/office/drawing/2014/main" id="{1B6897FB-01A9-99FA-47F4-41FB8AF5030F}"/>
              </a:ext>
            </a:extLst>
          </p:cNvPr>
          <p:cNvPicPr>
            <a:picLocks noChangeAspect="1"/>
          </p:cNvPicPr>
          <p:nvPr/>
        </p:nvPicPr>
        <p:blipFill>
          <a:blip r:embed="rId7"/>
          <a:stretch>
            <a:fillRect/>
          </a:stretch>
        </p:blipFill>
        <p:spPr>
          <a:xfrm>
            <a:off x="7650458" y="1427168"/>
            <a:ext cx="883997" cy="786452"/>
          </a:xfrm>
          <a:prstGeom prst="rect">
            <a:avLst/>
          </a:prstGeom>
        </p:spPr>
      </p:pic>
    </p:spTree>
    <p:extLst>
      <p:ext uri="{BB962C8B-B14F-4D97-AF65-F5344CB8AC3E}">
        <p14:creationId xmlns:p14="http://schemas.microsoft.com/office/powerpoint/2010/main" val="2103715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4F615-192F-4DCE-C54D-5C0EE1376856}"/>
              </a:ext>
            </a:extLst>
          </p:cNvPr>
          <p:cNvSpPr>
            <a:spLocks noGrp="1"/>
          </p:cNvSpPr>
          <p:nvPr>
            <p:ph type="title"/>
          </p:nvPr>
        </p:nvSpPr>
        <p:spPr/>
        <p:txBody>
          <a:bodyPr/>
          <a:lstStyle/>
          <a:p>
            <a:r>
              <a:rPr lang="en-US"/>
              <a:t>To learn more or get involved:</a:t>
            </a:r>
          </a:p>
        </p:txBody>
      </p:sp>
      <p:sp>
        <p:nvSpPr>
          <p:cNvPr id="3" name="Content Placeholder 2">
            <a:extLst>
              <a:ext uri="{FF2B5EF4-FFF2-40B4-BE49-F238E27FC236}">
                <a16:creationId xmlns:a16="http://schemas.microsoft.com/office/drawing/2014/main" id="{91F89829-BF65-B734-914A-D7A700DA99C3}"/>
              </a:ext>
            </a:extLst>
          </p:cNvPr>
          <p:cNvSpPr>
            <a:spLocks noGrp="1"/>
          </p:cNvSpPr>
          <p:nvPr>
            <p:ph idx="1"/>
          </p:nvPr>
        </p:nvSpPr>
        <p:spPr/>
        <p:txBody>
          <a:bodyPr vert="horz" lIns="91440" tIns="45720" rIns="91440" bIns="45720" rtlCol="0" anchor="t">
            <a:normAutofit fontScale="77500" lnSpcReduction="20000"/>
          </a:bodyPr>
          <a:lstStyle/>
          <a:p>
            <a:pPr marL="457200" indent="-457200">
              <a:buFont typeface="Arial" panose="020B0604020202020204" pitchFamily="34" charset="0"/>
              <a:buChar char="•"/>
            </a:pPr>
            <a:r>
              <a:rPr lang="en-US" dirty="0"/>
              <a:t>Learn more about the initiative on </a:t>
            </a:r>
            <a:r>
              <a:rPr lang="en-US" dirty="0">
                <a:solidFill>
                  <a:schemeClr val="accent2"/>
                </a:solidFill>
                <a:hlinkClick r:id="rId3">
                  <a:extLst>
                    <a:ext uri="{A12FA001-AC4F-418D-AE19-62706E023703}">
                      <ahyp:hlinkClr xmlns:ahyp="http://schemas.microsoft.com/office/drawing/2018/hyperlinkcolor" val="tx"/>
                    </a:ext>
                  </a:extLst>
                </a:hlinkClick>
              </a:rPr>
              <a:t>the Trust’s website</a:t>
            </a:r>
            <a:endParaRPr lang="en-US" dirty="0">
              <a:solidFill>
                <a:schemeClr val="accent2"/>
              </a:solidFill>
            </a:endParaRPr>
          </a:p>
          <a:p>
            <a:pPr marL="457200" indent="-457200">
              <a:buFont typeface="Arial" panose="020B0604020202020204" pitchFamily="34" charset="0"/>
              <a:buChar char="•"/>
            </a:pPr>
            <a:r>
              <a:rPr lang="en-US" sz="3100" dirty="0" err="1">
                <a:solidFill>
                  <a:srgbClr val="3F3F3F"/>
                </a:solidFill>
              </a:rPr>
              <a:t>LaurenAnderson</a:t>
            </a:r>
            <a:r>
              <a:rPr lang="en-US" sz="3100" dirty="0">
                <a:solidFill>
                  <a:srgbClr val="3F3F3F"/>
                </a:solidFill>
              </a:rPr>
              <a:t>- </a:t>
            </a:r>
            <a:r>
              <a:rPr lang="en-US" sz="3100" dirty="0">
                <a:solidFill>
                  <a:schemeClr val="accent2"/>
                </a:solidFill>
                <a:hlinkClick r:id="rId4">
                  <a:extLst>
                    <a:ext uri="{A12FA001-AC4F-418D-AE19-62706E023703}">
                      <ahyp:hlinkClr xmlns:ahyp="http://schemas.microsoft.com/office/drawing/2018/hyperlinkcolor" val="tx"/>
                    </a:ext>
                  </a:extLst>
                </a:hlinkClick>
              </a:rPr>
              <a:t>lauren.anderson@providence.org</a:t>
            </a:r>
            <a:r>
              <a:rPr lang="en-US" sz="3100" dirty="0">
                <a:solidFill>
                  <a:srgbClr val="3F3F3F"/>
                </a:solidFill>
              </a:rPr>
              <a:t> Senior Manager of </a:t>
            </a:r>
            <a:r>
              <a:rPr lang="en-US" sz="3100" dirty="0" err="1">
                <a:solidFill>
                  <a:srgbClr val="3F3F3F"/>
                </a:solidFill>
              </a:rPr>
              <a:t>Clincial</a:t>
            </a:r>
            <a:r>
              <a:rPr lang="en-US" sz="3100" dirty="0">
                <a:solidFill>
                  <a:srgbClr val="3F3F3F"/>
                </a:solidFill>
              </a:rPr>
              <a:t> Operations- Providence Alaska Medical Center</a:t>
            </a:r>
            <a:endParaRPr lang="en-US" dirty="0">
              <a:solidFill>
                <a:schemeClr val="accent2"/>
              </a:solidFill>
            </a:endParaRPr>
          </a:p>
          <a:p>
            <a:pPr marL="457200" indent="-457200">
              <a:buFont typeface="Arial" panose="020B0604020202020204" pitchFamily="34" charset="0"/>
              <a:buChar char="•"/>
            </a:pPr>
            <a:r>
              <a:rPr lang="en-US"/>
              <a:t>Sign up to receive </a:t>
            </a:r>
            <a:r>
              <a:rPr lang="en-US">
                <a:solidFill>
                  <a:schemeClr val="accent2"/>
                </a:solidFill>
              </a:rPr>
              <a:t>quarterly newsletters and invitations to webinars </a:t>
            </a:r>
            <a:r>
              <a:rPr lang="en-US"/>
              <a:t>on best practices, workforce development and other key implementation areas – Email </a:t>
            </a:r>
            <a:r>
              <a:rPr lang="en-US" dirty="0">
                <a:hlinkClick r:id="rId5"/>
              </a:rPr>
              <a:t>becky@agnewbeck.com</a:t>
            </a:r>
            <a:r>
              <a:rPr lang="en-US" dirty="0"/>
              <a:t> </a:t>
            </a:r>
          </a:p>
          <a:p>
            <a:pPr marL="457200" indent="-457200">
              <a:buFont typeface="Arial" panose="020B0604020202020204" pitchFamily="34" charset="0"/>
              <a:buChar char="•"/>
            </a:pPr>
            <a:r>
              <a:rPr lang="en-US"/>
              <a:t>Participate in your local </a:t>
            </a:r>
            <a:r>
              <a:rPr lang="en-US">
                <a:solidFill>
                  <a:schemeClr val="accent2"/>
                </a:solidFill>
              </a:rPr>
              <a:t>community workgroup</a:t>
            </a:r>
            <a:r>
              <a:rPr lang="en-US"/>
              <a:t>. Workgroups convening in Anchorage, Mat-</a:t>
            </a:r>
            <a:r>
              <a:rPr lang="en-US" err="1"/>
              <a:t>Su</a:t>
            </a:r>
            <a:r>
              <a:rPr lang="en-US"/>
              <a:t>, Fairbanks, Juneau and Ketchikan – Email </a:t>
            </a:r>
            <a:r>
              <a:rPr lang="en-US" dirty="0">
                <a:hlinkClick r:id="rId5"/>
              </a:rPr>
              <a:t>becky@agnewbeck.com</a:t>
            </a:r>
            <a:r>
              <a:rPr lang="en-US" dirty="0"/>
              <a:t> </a:t>
            </a:r>
          </a:p>
          <a:p>
            <a:pPr marL="457200" indent="-457200">
              <a:buFont typeface="Arial" panose="020B0604020202020204" pitchFamily="34" charset="0"/>
              <a:buChar char="•"/>
            </a:pPr>
            <a:r>
              <a:rPr lang="en-US"/>
              <a:t>Contact the Trust to learn about </a:t>
            </a:r>
            <a:r>
              <a:rPr lang="en-US">
                <a:solidFill>
                  <a:schemeClr val="accent2"/>
                </a:solidFill>
              </a:rPr>
              <a:t>technical assistance and funding</a:t>
            </a:r>
            <a:r>
              <a:rPr lang="en-US"/>
              <a:t> available to support development of crisis and post-crisis services – Email </a:t>
            </a:r>
            <a:r>
              <a:rPr lang="en-US" dirty="0">
                <a:hlinkClick r:id="rId6"/>
              </a:rPr>
              <a:t>eric.boyer@alaska.gov</a:t>
            </a:r>
            <a:r>
              <a:rPr lang="en-US" dirty="0"/>
              <a:t> </a:t>
            </a:r>
          </a:p>
          <a:p>
            <a:endParaRPr lang="en-US" dirty="0"/>
          </a:p>
        </p:txBody>
      </p:sp>
      <p:sp>
        <p:nvSpPr>
          <p:cNvPr id="4" name="Footer Placeholder 3">
            <a:extLst>
              <a:ext uri="{FF2B5EF4-FFF2-40B4-BE49-F238E27FC236}">
                <a16:creationId xmlns:a16="http://schemas.microsoft.com/office/drawing/2014/main" id="{D4D21A37-AFC3-B0F2-E5E4-497C2A3238C2}"/>
              </a:ext>
            </a:extLst>
          </p:cNvPr>
          <p:cNvSpPr>
            <a:spLocks noGrp="1"/>
          </p:cNvSpPr>
          <p:nvPr>
            <p:ph type="ftr" sz="quarter" idx="10"/>
          </p:nvPr>
        </p:nvSpPr>
        <p:spPr/>
        <p:txBody>
          <a:bodyPr/>
          <a:lstStyle/>
          <a:p>
            <a:r>
              <a:rPr lang="en-US"/>
              <a:t>Agnew::Beck    | </a:t>
            </a:r>
          </a:p>
        </p:txBody>
      </p:sp>
      <p:sp>
        <p:nvSpPr>
          <p:cNvPr id="5" name="Slide Number Placeholder 4">
            <a:extLst>
              <a:ext uri="{FF2B5EF4-FFF2-40B4-BE49-F238E27FC236}">
                <a16:creationId xmlns:a16="http://schemas.microsoft.com/office/drawing/2014/main" id="{86583362-ACC7-6F6B-564E-B9535A920598}"/>
              </a:ext>
            </a:extLst>
          </p:cNvPr>
          <p:cNvSpPr>
            <a:spLocks noGrp="1"/>
          </p:cNvSpPr>
          <p:nvPr>
            <p:ph type="sldNum" sz="quarter" idx="11"/>
          </p:nvPr>
        </p:nvSpPr>
        <p:spPr/>
        <p:txBody>
          <a:bodyPr/>
          <a:lstStyle/>
          <a:p>
            <a:fld id="{04065135-979E-4F69-87AD-40192FE51752}" type="slidenum">
              <a:rPr lang="en-US" smtClean="0"/>
              <a:pPr/>
              <a:t>7</a:t>
            </a:fld>
            <a:endParaRPr lang="en-US"/>
          </a:p>
        </p:txBody>
      </p:sp>
    </p:spTree>
    <p:extLst>
      <p:ext uri="{BB962C8B-B14F-4D97-AF65-F5344CB8AC3E}">
        <p14:creationId xmlns:p14="http://schemas.microsoft.com/office/powerpoint/2010/main" val="415638097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risis Now">
  <a:themeElements>
    <a:clrScheme name="Crisis Now">
      <a:dk1>
        <a:srgbClr val="3F3F3F"/>
      </a:dk1>
      <a:lt1>
        <a:srgbClr val="FFFFFF"/>
      </a:lt1>
      <a:dk2>
        <a:srgbClr val="88746A"/>
      </a:dk2>
      <a:lt2>
        <a:srgbClr val="EEECE1"/>
      </a:lt2>
      <a:accent1>
        <a:srgbClr val="0062A4"/>
      </a:accent1>
      <a:accent2>
        <a:srgbClr val="00A5C2"/>
      </a:accent2>
      <a:accent3>
        <a:srgbClr val="6A3182"/>
      </a:accent3>
      <a:accent4>
        <a:srgbClr val="B4BF24"/>
      </a:accent4>
      <a:accent5>
        <a:srgbClr val="C88242"/>
      </a:accent5>
      <a:accent6>
        <a:srgbClr val="AEA298"/>
      </a:accent6>
      <a:hlink>
        <a:srgbClr val="3F3F3F"/>
      </a:hlink>
      <a:folHlink>
        <a:srgbClr val="3F3F3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risis Now" id="{2AA83C7D-0BE9-4405-83FC-635297336554}" vid="{53761416-A7A3-4A9D-AC79-2E8F5301EECB}"/>
    </a:ext>
  </a:extLst>
</a:theme>
</file>

<file path=ppt/theme/theme2.xml><?xml version="1.0" encoding="utf-8"?>
<a:theme xmlns:a="http://schemas.openxmlformats.org/drawingml/2006/main" name="4_Birch Master">
  <a:themeElements>
    <a:clrScheme name="New SCF Color Pallete">
      <a:dk1>
        <a:srgbClr val="4D4D4F"/>
      </a:dk1>
      <a:lt1>
        <a:srgbClr val="FFFFFF"/>
      </a:lt1>
      <a:dk2>
        <a:srgbClr val="3F4E6D"/>
      </a:dk2>
      <a:lt2>
        <a:srgbClr val="1EA6BD"/>
      </a:lt2>
      <a:accent1>
        <a:srgbClr val="9FBA61"/>
      </a:accent1>
      <a:accent2>
        <a:srgbClr val="C8E4DD"/>
      </a:accent2>
      <a:accent3>
        <a:srgbClr val="A27AB6"/>
      </a:accent3>
      <a:accent4>
        <a:srgbClr val="63A744"/>
      </a:accent4>
      <a:accent5>
        <a:srgbClr val="FFC811"/>
      </a:accent5>
      <a:accent6>
        <a:srgbClr val="F78D1E"/>
      </a:accent6>
      <a:hlink>
        <a:srgbClr val="C8E4DD"/>
      </a:hlink>
      <a:folHlink>
        <a:srgbClr val="A27AB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Glacier Blue PowerPoint Template Updated" id="{6A7872C4-5354-4371-8834-5398174D4F8A}" vid="{8C337498-D633-4338-9F7A-70C0AD34ED18}"/>
    </a:ext>
  </a:extLst>
</a:theme>
</file>

<file path=ppt/theme/theme3.xml><?xml version="1.0" encoding="utf-8"?>
<a:theme xmlns:a="http://schemas.openxmlformats.org/drawingml/2006/main" name="1_Crisis Now">
  <a:themeElements>
    <a:clrScheme name="Crisis Now">
      <a:dk1>
        <a:srgbClr val="3F3F3F"/>
      </a:dk1>
      <a:lt1>
        <a:srgbClr val="FFFFFF"/>
      </a:lt1>
      <a:dk2>
        <a:srgbClr val="88746A"/>
      </a:dk2>
      <a:lt2>
        <a:srgbClr val="EEECE1"/>
      </a:lt2>
      <a:accent1>
        <a:srgbClr val="0062A4"/>
      </a:accent1>
      <a:accent2>
        <a:srgbClr val="00A5C2"/>
      </a:accent2>
      <a:accent3>
        <a:srgbClr val="6A3182"/>
      </a:accent3>
      <a:accent4>
        <a:srgbClr val="B4BF24"/>
      </a:accent4>
      <a:accent5>
        <a:srgbClr val="C88242"/>
      </a:accent5>
      <a:accent6>
        <a:srgbClr val="AEA298"/>
      </a:accent6>
      <a:hlink>
        <a:srgbClr val="3F3F3F"/>
      </a:hlink>
      <a:folHlink>
        <a:srgbClr val="3F3F3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risis Now" id="{2AA83C7D-0BE9-4405-83FC-635297336554}" vid="{53761416-A7A3-4A9D-AC79-2E8F5301EECB}"/>
    </a:ext>
  </a:extLst>
</a:theme>
</file>

<file path=ppt/theme/theme4.xml><?xml version="1.0" encoding="utf-8"?>
<a:theme xmlns:a="http://schemas.openxmlformats.org/drawingml/2006/main" name="2_Top Block">
  <a:themeElements>
    <a:clrScheme name="PSJH1">
      <a:dk1>
        <a:srgbClr val="231F20"/>
      </a:dk1>
      <a:lt1>
        <a:srgbClr val="FFFFFF"/>
      </a:lt1>
      <a:dk2>
        <a:srgbClr val="565A5C"/>
      </a:dk2>
      <a:lt2>
        <a:srgbClr val="DCD6B2"/>
      </a:lt2>
      <a:accent1>
        <a:srgbClr val="00338E"/>
      </a:accent1>
      <a:accent2>
        <a:srgbClr val="39892F"/>
      </a:accent2>
      <a:accent3>
        <a:srgbClr val="EC7A08"/>
      </a:accent3>
      <a:accent4>
        <a:srgbClr val="E0249A"/>
      </a:accent4>
      <a:accent5>
        <a:srgbClr val="007A87"/>
      </a:accent5>
      <a:accent6>
        <a:srgbClr val="B88B00"/>
      </a:accent6>
      <a:hlink>
        <a:srgbClr val="756E52"/>
      </a:hlink>
      <a:folHlink>
        <a:srgbClr val="A8B400"/>
      </a:folHlink>
    </a:clrScheme>
    <a:fontScheme name="Segoe">
      <a:majorFont>
        <a:latin typeface="Segoe UI"/>
        <a:ea typeface=""/>
        <a:cs typeface=""/>
      </a:majorFont>
      <a:minorFont>
        <a:latin typeface="Segoe UI"/>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Nurse Manager Theme" id="{7D771132-15DD-4D6C-8ACC-EEA859251C5A}" vid="{54D2C709-3E5C-48DE-94B8-7A91A7CF222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f963618-6a8d-404a-9cae-eeaf87e8f6c2">
      <UserInfo>
        <DisplayName>Lauren Rocco</DisplayName>
        <AccountId>1261</AccountId>
        <AccountType/>
      </UserInfo>
      <UserInfo>
        <DisplayName>Thea Agnew Bemben</DisplayName>
        <AccountId>37</AccountId>
        <AccountType/>
      </UserInfo>
    </SharedWithUsers>
    <TaxCatchAll xmlns="7f963618-6a8d-404a-9cae-eeaf87e8f6c2" xsi:nil="true"/>
    <lcf76f155ced4ddcb4097134ff3c332f xmlns="ffff9035-f18f-4b07-b2f8-bafb9bee13d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14A885EDD55A4CB8B897F6B2A5A11E" ma:contentTypeVersion="14" ma:contentTypeDescription="Create a new document." ma:contentTypeScope="" ma:versionID="1e576c2f7eb0825800fb25330bc9b345">
  <xsd:schema xmlns:xsd="http://www.w3.org/2001/XMLSchema" xmlns:xs="http://www.w3.org/2001/XMLSchema" xmlns:p="http://schemas.microsoft.com/office/2006/metadata/properties" xmlns:ns2="ffff9035-f18f-4b07-b2f8-bafb9bee13d5" xmlns:ns3="7f963618-6a8d-404a-9cae-eeaf87e8f6c2" targetNamespace="http://schemas.microsoft.com/office/2006/metadata/properties" ma:root="true" ma:fieldsID="0c86cf2b57b1cbc59644100ca0df663b" ns2:_="" ns3:_="">
    <xsd:import namespace="ffff9035-f18f-4b07-b2f8-bafb9bee13d5"/>
    <xsd:import namespace="7f963618-6a8d-404a-9cae-eeaf87e8f6c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ff9035-f18f-4b07-b2f8-bafb9bee1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898b932-ec87-4f6e-a380-e59be69e9f7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963618-6a8d-404a-9cae-eeaf87e8f6c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4fc82e6-7433-4140-81bb-6fcad8d277b0}" ma:internalName="TaxCatchAll" ma:showField="CatchAllData" ma:web="7f963618-6a8d-404a-9cae-eeaf87e8f6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F1B458-B0C8-4DD2-902B-A3948CD9B6BB}">
  <ds:schemaRefs>
    <ds:schemaRef ds:uri="21e977ef-8755-46b6-a315-e94193a73f78"/>
    <ds:schemaRef ds:uri="33b1a88c-ad2f-410d-82ce-a1356dec8884"/>
    <ds:schemaRef ds:uri="7f963618-6a8d-404a-9cae-eeaf87e8f6c2"/>
    <ds:schemaRef ds:uri="987269bd-14c9-4ed2-9388-47399467f5cc"/>
    <ds:schemaRef ds:uri="f1ab564f-8de0-4c27-b7e5-53f8bebadc3e"/>
    <ds:schemaRef ds:uri="fe432435-1016-4e56-99c2-bff65c2abfec"/>
    <ds:schemaRef ds:uri="ffff9035-f18f-4b07-b2f8-bafb9bee13d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BE9A88A-2C95-4C0B-8D2B-056BD67763EB}">
  <ds:schemaRefs>
    <ds:schemaRef ds:uri="http://schemas.microsoft.com/sharepoint/v3/contenttype/forms"/>
  </ds:schemaRefs>
</ds:datastoreItem>
</file>

<file path=customXml/itemProps3.xml><?xml version="1.0" encoding="utf-8"?>
<ds:datastoreItem xmlns:ds="http://schemas.openxmlformats.org/officeDocument/2006/customXml" ds:itemID="{706FC9EF-B45E-4742-B9F4-4756BF7217E6}">
  <ds:schemaRefs>
    <ds:schemaRef ds:uri="7f963618-6a8d-404a-9cae-eeaf87e8f6c2"/>
    <ds:schemaRef ds:uri="ffff9035-f18f-4b07-b2f8-bafb9bee13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7</Slides>
  <Notes>7</Notes>
  <HiddenSlides>0</HiddenSlides>
  <ScaleCrop>false</ScaleCrop>
  <HeadingPairs>
    <vt:vector size="4" baseType="variant">
      <vt:variant>
        <vt:lpstr>Theme</vt:lpstr>
      </vt:variant>
      <vt:variant>
        <vt:i4>4</vt:i4>
      </vt:variant>
      <vt:variant>
        <vt:lpstr>Slide Titles</vt:lpstr>
      </vt:variant>
      <vt:variant>
        <vt:i4>7</vt:i4>
      </vt:variant>
    </vt:vector>
  </HeadingPairs>
  <TitlesOfParts>
    <vt:vector size="11" baseType="lpstr">
      <vt:lpstr>Crisis Now</vt:lpstr>
      <vt:lpstr>4_Birch Master</vt:lpstr>
      <vt:lpstr>1_Crisis Now</vt:lpstr>
      <vt:lpstr>2_Top Block</vt:lpstr>
      <vt:lpstr>IMPLEMENTING A BEHAVIORAL HEALTH CRISIS SYSTEM OF CARE</vt:lpstr>
      <vt:lpstr>GOAL: Design and implement a behavioral health crisis response system analogous to the physical health system. </vt:lpstr>
      <vt:lpstr>PowerPoint Presentation</vt:lpstr>
      <vt:lpstr>Systems Supports</vt:lpstr>
      <vt:lpstr>Crisis Now Implementation At a Glance</vt:lpstr>
      <vt:lpstr>Community Adaptations</vt:lpstr>
      <vt:lpstr>To learn more or get involved: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Lila Hobbs</dc:creator>
  <cp:revision>5</cp:revision>
  <cp:lastPrinted>2020-02-21T02:09:12Z</cp:lastPrinted>
  <dcterms:created xsi:type="dcterms:W3CDTF">2014-02-27T21:34:09Z</dcterms:created>
  <dcterms:modified xsi:type="dcterms:W3CDTF">2024-03-07T02:20:12Z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0x010100BA14A885EDD55A4CB8B897F6B2A5A11E</vt:lpwstr>
  </property>
  <property fmtid="{D5CDD505-2E9C-101B-9397-08002B2CF9AE}" pid="3" name="Order">
    <vt:r8>4126600</vt:r8>
  </property>
  <property fmtid="{D5CDD505-2E9C-101B-9397-08002B2CF9AE}" pid="4" name="MediaServiceImageTags">
    <vt:lpwstr/>
  </property>
</Properties>
</file>