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4"/>
    <p:sldMasterId id="214748368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5143500" cx="9144000"/>
  <p:notesSz cx="6858000" cy="9144000"/>
  <p:embeddedFontLst>
    <p:embeddedFont>
      <p:font typeface="Roboto"/>
      <p:regular r:id="rId19"/>
      <p:bold r:id="rId20"/>
      <p:italic r:id="rId21"/>
      <p:boldItalic r:id="rId22"/>
    </p:embeddedFont>
    <p:embeddedFont>
      <p:font typeface="Poppins"/>
      <p:regular r:id="rId23"/>
      <p:bold r:id="rId24"/>
      <p:italic r:id="rId25"/>
      <p:boldItalic r:id="rId26"/>
    </p:embeddedFont>
    <p:embeddedFont>
      <p:font typeface="Lato"/>
      <p:regular r:id="rId27"/>
      <p:bold r:id="rId28"/>
      <p:italic r:id="rId29"/>
      <p:boldItalic r:id="rId30"/>
    </p:embeddedFont>
    <p:embeddedFont>
      <p:font typeface="Poppins Light"/>
      <p:regular r:id="rId31"/>
      <p:bold r:id="rId32"/>
      <p:italic r:id="rId33"/>
      <p:boldItalic r:id="rId34"/>
    </p:embeddedFont>
    <p:embeddedFont>
      <p:font typeface="Poppins Medium"/>
      <p:regular r:id="rId35"/>
      <p:bold r:id="rId36"/>
      <p:italic r:id="rId37"/>
      <p:boldItalic r:id="rId38"/>
    </p:embeddedFont>
    <p:embeddedFont>
      <p:font typeface="Helvetica Neue"/>
      <p:regular r:id="rId39"/>
      <p:bold r:id="rId40"/>
      <p:italic r:id="rId41"/>
      <p:boldItalic r:id="rId42"/>
    </p:embeddedFont>
    <p:embeddedFont>
      <p:font typeface="Poppins SemiBold"/>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576">
          <p15:clr>
            <a:srgbClr val="A4A3A4"/>
          </p15:clr>
        </p15:guide>
        <p15:guide id="2" pos="2736">
          <p15:clr>
            <a:srgbClr val="A4A3A4"/>
          </p15:clr>
        </p15:guide>
        <p15:guide id="3" pos="3024">
          <p15:clr>
            <a:srgbClr val="9AA0A6"/>
          </p15:clr>
        </p15:guide>
        <p15:guide id="4" orient="horz" pos="1723">
          <p15:clr>
            <a:srgbClr val="9AA0A6"/>
          </p15:clr>
        </p15:guide>
        <p15:guide id="5" pos="2880">
          <p15:clr>
            <a:srgbClr val="9AA0A6"/>
          </p15:clr>
        </p15:guide>
        <p15:guide id="6" orient="horz" pos="2880">
          <p15:clr>
            <a:srgbClr val="9AA0A6"/>
          </p15:clr>
        </p15:guide>
        <p15:guide id="7" pos="288">
          <p15:clr>
            <a:srgbClr val="9AA0A6"/>
          </p15:clr>
        </p15:guide>
        <p15:guide id="8" pos="5472">
          <p15:clr>
            <a:srgbClr val="9AA0A6"/>
          </p15:clr>
        </p15:guide>
        <p15:guide id="9" pos="5626">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576" orient="horz"/>
        <p:guide pos="2736"/>
        <p:guide pos="3024"/>
        <p:guide pos="1723" orient="horz"/>
        <p:guide pos="2880"/>
        <p:guide pos="2880" orient="horz"/>
        <p:guide pos="288"/>
        <p:guide pos="5472"/>
        <p:guide pos="5626"/>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HelveticaNeue-bold.fntdata"/><Relationship Id="rId20" Type="http://schemas.openxmlformats.org/officeDocument/2006/relationships/font" Target="fonts/Roboto-bold.fntdata"/><Relationship Id="rId42" Type="http://schemas.openxmlformats.org/officeDocument/2006/relationships/font" Target="fonts/HelveticaNeue-boldItalic.fntdata"/><Relationship Id="rId41" Type="http://schemas.openxmlformats.org/officeDocument/2006/relationships/font" Target="fonts/HelveticaNeue-italic.fntdata"/><Relationship Id="rId22" Type="http://schemas.openxmlformats.org/officeDocument/2006/relationships/font" Target="fonts/Roboto-boldItalic.fntdata"/><Relationship Id="rId44" Type="http://schemas.openxmlformats.org/officeDocument/2006/relationships/font" Target="fonts/PoppinsSemiBold-bold.fntdata"/><Relationship Id="rId21" Type="http://schemas.openxmlformats.org/officeDocument/2006/relationships/font" Target="fonts/Roboto-italic.fntdata"/><Relationship Id="rId43" Type="http://schemas.openxmlformats.org/officeDocument/2006/relationships/font" Target="fonts/PoppinsSemiBold-regular.fntdata"/><Relationship Id="rId24" Type="http://schemas.openxmlformats.org/officeDocument/2006/relationships/font" Target="fonts/Poppins-bold.fntdata"/><Relationship Id="rId46" Type="http://schemas.openxmlformats.org/officeDocument/2006/relationships/font" Target="fonts/PoppinsSemiBold-boldItalic.fntdata"/><Relationship Id="rId23" Type="http://schemas.openxmlformats.org/officeDocument/2006/relationships/font" Target="fonts/Poppins-regular.fntdata"/><Relationship Id="rId45" Type="http://schemas.openxmlformats.org/officeDocument/2006/relationships/font" Target="fonts/PoppinsSemi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Poppins-boldItalic.fntdata"/><Relationship Id="rId25" Type="http://schemas.openxmlformats.org/officeDocument/2006/relationships/font" Target="fonts/Poppins-italic.fntdata"/><Relationship Id="rId28" Type="http://schemas.openxmlformats.org/officeDocument/2006/relationships/font" Target="fonts/Lato-bold.fntdata"/><Relationship Id="rId27" Type="http://schemas.openxmlformats.org/officeDocument/2006/relationships/font" Target="fonts/Lato-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ato-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Light-regular.fntdata"/><Relationship Id="rId30" Type="http://schemas.openxmlformats.org/officeDocument/2006/relationships/font" Target="fonts/Lato-boldItalic.fntdata"/><Relationship Id="rId11" Type="http://schemas.openxmlformats.org/officeDocument/2006/relationships/slide" Target="slides/slide5.xml"/><Relationship Id="rId33" Type="http://schemas.openxmlformats.org/officeDocument/2006/relationships/font" Target="fonts/PoppinsLight-italic.fntdata"/><Relationship Id="rId10" Type="http://schemas.openxmlformats.org/officeDocument/2006/relationships/slide" Target="slides/slide4.xml"/><Relationship Id="rId32" Type="http://schemas.openxmlformats.org/officeDocument/2006/relationships/font" Target="fonts/PoppinsLight-bold.fntdata"/><Relationship Id="rId13" Type="http://schemas.openxmlformats.org/officeDocument/2006/relationships/slide" Target="slides/slide7.xml"/><Relationship Id="rId35" Type="http://schemas.openxmlformats.org/officeDocument/2006/relationships/font" Target="fonts/PoppinsMedium-regular.fntdata"/><Relationship Id="rId12" Type="http://schemas.openxmlformats.org/officeDocument/2006/relationships/slide" Target="slides/slide6.xml"/><Relationship Id="rId34" Type="http://schemas.openxmlformats.org/officeDocument/2006/relationships/font" Target="fonts/PoppinsLight-boldItalic.fntdata"/><Relationship Id="rId15" Type="http://schemas.openxmlformats.org/officeDocument/2006/relationships/slide" Target="slides/slide9.xml"/><Relationship Id="rId37" Type="http://schemas.openxmlformats.org/officeDocument/2006/relationships/font" Target="fonts/PoppinsMedium-italic.fntdata"/><Relationship Id="rId14" Type="http://schemas.openxmlformats.org/officeDocument/2006/relationships/slide" Target="slides/slide8.xml"/><Relationship Id="rId36" Type="http://schemas.openxmlformats.org/officeDocument/2006/relationships/font" Target="fonts/PoppinsMedium-bold.fntdata"/><Relationship Id="rId17" Type="http://schemas.openxmlformats.org/officeDocument/2006/relationships/slide" Target="slides/slide11.xml"/><Relationship Id="rId39" Type="http://schemas.openxmlformats.org/officeDocument/2006/relationships/font" Target="fonts/HelveticaNeue-regular.fntdata"/><Relationship Id="rId16" Type="http://schemas.openxmlformats.org/officeDocument/2006/relationships/slide" Target="slides/slide10.xml"/><Relationship Id="rId38" Type="http://schemas.openxmlformats.org/officeDocument/2006/relationships/font" Target="fonts/PoppinsMedium-boldItalic.fntdata"/><Relationship Id="rId19" Type="http://schemas.openxmlformats.org/officeDocument/2006/relationships/font" Target="fonts/Roboto-regular.fntdata"/><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c0714160c5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c0714160c5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rPr>
              <a:t>Hi all - my name is Lindsay Olsen and I’m the director of Training &amp; Support at GreenWave. I’m based down in Homer where separately from my work at GreenWave I help run a small kelp and oyster farm with my family called Spinnaker Sea Farms in Kachemak Bay – and through my role as a farmer, I sit on the AMA board. </a:t>
            </a:r>
            <a:endParaRPr sz="1200">
              <a:solidFill>
                <a:schemeClr val="dk1"/>
              </a:solidFill>
            </a:endParaRPr>
          </a:p>
          <a:p>
            <a:pPr indent="-304800" lvl="0" marL="457200" rtl="0" algn="l">
              <a:lnSpc>
                <a:spcPct val="115000"/>
              </a:lnSpc>
              <a:spcBef>
                <a:spcPts val="1000"/>
              </a:spcBef>
              <a:spcAft>
                <a:spcPts val="1000"/>
              </a:spcAft>
              <a:buClr>
                <a:schemeClr val="dk1"/>
              </a:buClr>
              <a:buSzPts val="1200"/>
              <a:buChar char="●"/>
            </a:pPr>
            <a:r>
              <a:rPr lang="en" sz="1200">
                <a:solidFill>
                  <a:schemeClr val="dk1"/>
                </a:solidFill>
              </a:rPr>
              <a:t>But today I want to talk to you with my GreenWave hat on, and specifically about what resources, programs, and opportunities of collaboration we offer for farmers, hatchery operators, and folks in the mariculture industry in Alaska. </a:t>
            </a:r>
            <a:endParaRPr sz="1200">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c0714160c5_0_364: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2c0714160c5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c0714160c5_0_341: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c0714160c5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c0714160c5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2c0714160c5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41f52aa6d9_0_20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41f52aa6d9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09f4afa919_0_167: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09f4afa919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2c3b21a620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2c3b21a620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93b43cde0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93b43cde0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2c3b21a620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2c3b21a620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goal: scale, safetynet, farmers love app</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4475110ea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4475110ea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c0714160c5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c0714160c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24200678a68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24200678a6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eenWave Presentation_Key"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0" y="385725"/>
            <a:ext cx="8520600" cy="1929000"/>
          </a:xfrm>
          <a:prstGeom prst="rect">
            <a:avLst/>
          </a:prstGeom>
        </p:spPr>
        <p:txBody>
          <a:bodyPr anchorCtr="0" anchor="b" bIns="91425" lIns="91425" spcFirstLastPara="1" rIns="91425" wrap="square" tIns="91425">
            <a:normAutofit/>
          </a:bodyPr>
          <a:lstStyle>
            <a:lvl1pPr lvl="0" algn="ctr">
              <a:spcBef>
                <a:spcPts val="0"/>
              </a:spcBef>
              <a:spcAft>
                <a:spcPts val="0"/>
              </a:spcAft>
              <a:buSzPts val="4600"/>
              <a:buFont typeface="Poppins"/>
              <a:buNone/>
              <a:defRPr sz="4600">
                <a:latin typeface="Poppins"/>
                <a:ea typeface="Poppins"/>
                <a:cs typeface="Poppins"/>
                <a:sym typeface="Poppins"/>
              </a:defRPr>
            </a:lvl1pPr>
            <a:lvl2pPr lvl="1" algn="ctr">
              <a:spcBef>
                <a:spcPts val="0"/>
              </a:spcBef>
              <a:spcAft>
                <a:spcPts val="0"/>
              </a:spcAft>
              <a:buSzPts val="4600"/>
              <a:buNone/>
              <a:defRPr sz="4600"/>
            </a:lvl2pPr>
            <a:lvl3pPr lvl="2" algn="ctr">
              <a:spcBef>
                <a:spcPts val="0"/>
              </a:spcBef>
              <a:spcAft>
                <a:spcPts val="0"/>
              </a:spcAft>
              <a:buSzPts val="4600"/>
              <a:buNone/>
              <a:defRPr sz="4600"/>
            </a:lvl3pPr>
            <a:lvl4pPr lvl="3" algn="ctr">
              <a:spcBef>
                <a:spcPts val="0"/>
              </a:spcBef>
              <a:spcAft>
                <a:spcPts val="0"/>
              </a:spcAft>
              <a:buSzPts val="4600"/>
              <a:buNone/>
              <a:defRPr sz="4600"/>
            </a:lvl4pPr>
            <a:lvl5pPr lvl="4" algn="ctr">
              <a:spcBef>
                <a:spcPts val="0"/>
              </a:spcBef>
              <a:spcAft>
                <a:spcPts val="0"/>
              </a:spcAft>
              <a:buSzPts val="4600"/>
              <a:buNone/>
              <a:defRPr sz="4600"/>
            </a:lvl5pPr>
            <a:lvl6pPr lvl="5" algn="ctr">
              <a:spcBef>
                <a:spcPts val="0"/>
              </a:spcBef>
              <a:spcAft>
                <a:spcPts val="0"/>
              </a:spcAft>
              <a:buSzPts val="4600"/>
              <a:buNone/>
              <a:defRPr sz="4600"/>
            </a:lvl6pPr>
            <a:lvl7pPr lvl="6" algn="ctr">
              <a:spcBef>
                <a:spcPts val="0"/>
              </a:spcBef>
              <a:spcAft>
                <a:spcPts val="0"/>
              </a:spcAft>
              <a:buSzPts val="4600"/>
              <a:buNone/>
              <a:defRPr sz="4600"/>
            </a:lvl7pPr>
            <a:lvl8pPr lvl="7" algn="ctr">
              <a:spcBef>
                <a:spcPts val="0"/>
              </a:spcBef>
              <a:spcAft>
                <a:spcPts val="0"/>
              </a:spcAft>
              <a:buSzPts val="4600"/>
              <a:buNone/>
              <a:defRPr sz="4600"/>
            </a:lvl8pPr>
            <a:lvl9pPr lvl="8" algn="ctr">
              <a:spcBef>
                <a:spcPts val="0"/>
              </a:spcBef>
              <a:spcAft>
                <a:spcPts val="0"/>
              </a:spcAft>
              <a:buSzPts val="4600"/>
              <a:buNone/>
              <a:defRPr sz="4600"/>
            </a:lvl9pPr>
          </a:lstStyle>
          <a:p/>
        </p:txBody>
      </p:sp>
      <p:sp>
        <p:nvSpPr>
          <p:cNvPr id="11" name="Google Shape;11;p2"/>
          <p:cNvSpPr txBox="1"/>
          <p:nvPr>
            <p:ph idx="1" type="subTitle"/>
          </p:nvPr>
        </p:nvSpPr>
        <p:spPr>
          <a:xfrm>
            <a:off x="311700" y="225640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atin typeface="Roboto"/>
                <a:ea typeface="Roboto"/>
                <a:cs typeface="Roboto"/>
                <a:sym typeface="Roboto"/>
              </a:defRPr>
            </a:lvl1pPr>
            <a:lvl2pPr lvl="1">
              <a:buNone/>
              <a:defRPr>
                <a:latin typeface="Roboto"/>
                <a:ea typeface="Roboto"/>
                <a:cs typeface="Roboto"/>
                <a:sym typeface="Roboto"/>
              </a:defRPr>
            </a:lvl2pPr>
            <a:lvl3pPr lvl="2">
              <a:buNone/>
              <a:defRPr>
                <a:latin typeface="Roboto"/>
                <a:ea typeface="Roboto"/>
                <a:cs typeface="Roboto"/>
                <a:sym typeface="Roboto"/>
              </a:defRPr>
            </a:lvl3pPr>
            <a:lvl4pPr lvl="3">
              <a:buNone/>
              <a:defRPr>
                <a:latin typeface="Roboto"/>
                <a:ea typeface="Roboto"/>
                <a:cs typeface="Roboto"/>
                <a:sym typeface="Roboto"/>
              </a:defRPr>
            </a:lvl4pPr>
            <a:lvl5pPr lvl="4">
              <a:buNone/>
              <a:defRPr>
                <a:latin typeface="Roboto"/>
                <a:ea typeface="Roboto"/>
                <a:cs typeface="Roboto"/>
                <a:sym typeface="Roboto"/>
              </a:defRPr>
            </a:lvl5pPr>
            <a:lvl6pPr lvl="5">
              <a:buNone/>
              <a:defRPr>
                <a:latin typeface="Roboto"/>
                <a:ea typeface="Roboto"/>
                <a:cs typeface="Roboto"/>
                <a:sym typeface="Roboto"/>
              </a:defRPr>
            </a:lvl6pPr>
            <a:lvl7pPr lvl="6">
              <a:buNone/>
              <a:defRPr>
                <a:latin typeface="Roboto"/>
                <a:ea typeface="Roboto"/>
                <a:cs typeface="Roboto"/>
                <a:sym typeface="Roboto"/>
              </a:defRPr>
            </a:lvl7pPr>
            <a:lvl8pPr lvl="7">
              <a:buNone/>
              <a:defRPr>
                <a:latin typeface="Roboto"/>
                <a:ea typeface="Roboto"/>
                <a:cs typeface="Roboto"/>
                <a:sym typeface="Roboto"/>
              </a:defRPr>
            </a:lvl8pPr>
            <a:lvl9pPr lvl="8">
              <a:buNone/>
              <a:defRPr>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46" name="Shape 46"/>
        <p:cNvGrpSpPr/>
        <p:nvPr/>
      </p:nvGrpSpPr>
      <p:grpSpPr>
        <a:xfrm>
          <a:off x="0" y="0"/>
          <a:ext cx="0" cy="0"/>
          <a:chOff x="0" y="0"/>
          <a:chExt cx="0" cy="0"/>
        </a:xfrm>
      </p:grpSpPr>
      <p:pic>
        <p:nvPicPr>
          <p:cNvPr id="47" name="Google Shape;47;p11"/>
          <p:cNvPicPr preferRelativeResize="0"/>
          <p:nvPr/>
        </p:nvPicPr>
        <p:blipFill>
          <a:blip r:embed="rId2">
            <a:alphaModFix/>
          </a:blip>
          <a:stretch>
            <a:fillRect/>
          </a:stretch>
        </p:blipFill>
        <p:spPr>
          <a:xfrm>
            <a:off x="0" y="0"/>
            <a:ext cx="4572000" cy="5143500"/>
          </a:xfrm>
          <a:prstGeom prst="rect">
            <a:avLst/>
          </a:prstGeom>
          <a:noFill/>
          <a:ln>
            <a:noFill/>
          </a:ln>
        </p:spPr>
      </p:pic>
      <p:sp>
        <p:nvSpPr>
          <p:cNvPr id="48" name="Google Shape;48;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9" name="Google Shape;49;p11"/>
          <p:cNvSpPr txBox="1"/>
          <p:nvPr>
            <p:ph type="title"/>
          </p:nvPr>
        </p:nvSpPr>
        <p:spPr>
          <a:xfrm>
            <a:off x="4671400" y="349325"/>
            <a:ext cx="4155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Font typeface="Poppins"/>
              <a:buNone/>
              <a:defRPr sz="1600">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0" name="Google Shape;50;p11"/>
          <p:cNvSpPr txBox="1"/>
          <p:nvPr>
            <p:ph idx="1" type="body"/>
          </p:nvPr>
        </p:nvSpPr>
        <p:spPr>
          <a:xfrm>
            <a:off x="4743100" y="1213500"/>
            <a:ext cx="40842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04800" lvl="1" marL="914400" rtl="0">
              <a:spcBef>
                <a:spcPts val="0"/>
              </a:spcBef>
              <a:spcAft>
                <a:spcPts val="0"/>
              </a:spcAft>
              <a:buSzPts val="1200"/>
              <a:buFont typeface="Roboto"/>
              <a:buChar char="○"/>
              <a:defRPr sz="1200">
                <a:latin typeface="Roboto"/>
                <a:ea typeface="Roboto"/>
                <a:cs typeface="Roboto"/>
                <a:sym typeface="Roboto"/>
              </a:defRPr>
            </a:lvl2pPr>
            <a:lvl3pPr indent="-304800" lvl="2" marL="1371600" rtl="0">
              <a:spcBef>
                <a:spcPts val="0"/>
              </a:spcBef>
              <a:spcAft>
                <a:spcPts val="0"/>
              </a:spcAft>
              <a:buSzPts val="1200"/>
              <a:buFont typeface="Roboto"/>
              <a:buChar char="■"/>
              <a:defRPr sz="1200">
                <a:latin typeface="Roboto"/>
                <a:ea typeface="Roboto"/>
                <a:cs typeface="Roboto"/>
                <a:sym typeface="Roboto"/>
              </a:defRPr>
            </a:lvl3pPr>
            <a:lvl4pPr indent="-304800" lvl="3" marL="1828800" rtl="0">
              <a:spcBef>
                <a:spcPts val="0"/>
              </a:spcBef>
              <a:spcAft>
                <a:spcPts val="0"/>
              </a:spcAft>
              <a:buSzPts val="1200"/>
              <a:buFont typeface="Roboto"/>
              <a:buChar char="●"/>
              <a:defRPr sz="1200">
                <a:latin typeface="Roboto"/>
                <a:ea typeface="Roboto"/>
                <a:cs typeface="Roboto"/>
                <a:sym typeface="Roboto"/>
              </a:defRPr>
            </a:lvl4pPr>
            <a:lvl5pPr indent="-304800" lvl="4" marL="2286000" rtl="0">
              <a:spcBef>
                <a:spcPts val="0"/>
              </a:spcBef>
              <a:spcAft>
                <a:spcPts val="0"/>
              </a:spcAft>
              <a:buSzPts val="1200"/>
              <a:buFont typeface="Roboto"/>
              <a:buChar char="○"/>
              <a:defRPr sz="1200">
                <a:latin typeface="Roboto"/>
                <a:ea typeface="Roboto"/>
                <a:cs typeface="Roboto"/>
                <a:sym typeface="Roboto"/>
              </a:defRPr>
            </a:lvl5pPr>
            <a:lvl6pPr indent="-304800" lvl="5" marL="2743200" rtl="0">
              <a:spcBef>
                <a:spcPts val="0"/>
              </a:spcBef>
              <a:spcAft>
                <a:spcPts val="0"/>
              </a:spcAft>
              <a:buSzPts val="1200"/>
              <a:buFont typeface="Roboto"/>
              <a:buChar char="■"/>
              <a:defRPr sz="1200">
                <a:latin typeface="Roboto"/>
                <a:ea typeface="Roboto"/>
                <a:cs typeface="Roboto"/>
                <a:sym typeface="Roboto"/>
              </a:defRPr>
            </a:lvl6pPr>
            <a:lvl7pPr indent="-304800" lvl="6" marL="3200400" rtl="0">
              <a:spcBef>
                <a:spcPts val="0"/>
              </a:spcBef>
              <a:spcAft>
                <a:spcPts val="0"/>
              </a:spcAft>
              <a:buSzPts val="1200"/>
              <a:buFont typeface="Roboto"/>
              <a:buChar char="●"/>
              <a:defRPr sz="1200">
                <a:latin typeface="Roboto"/>
                <a:ea typeface="Roboto"/>
                <a:cs typeface="Roboto"/>
                <a:sym typeface="Roboto"/>
              </a:defRPr>
            </a:lvl7pPr>
            <a:lvl8pPr indent="-304800" lvl="7" marL="3657600" rtl="0">
              <a:spcBef>
                <a:spcPts val="0"/>
              </a:spcBef>
              <a:spcAft>
                <a:spcPts val="0"/>
              </a:spcAft>
              <a:buSzPts val="1200"/>
              <a:buFont typeface="Roboto"/>
              <a:buChar char="○"/>
              <a:defRPr sz="1200">
                <a:latin typeface="Roboto"/>
                <a:ea typeface="Roboto"/>
                <a:cs typeface="Roboto"/>
                <a:sym typeface="Roboto"/>
              </a:defRPr>
            </a:lvl8pPr>
            <a:lvl9pPr indent="-304800" lvl="8" marL="4114800" rtl="0">
              <a:spcBef>
                <a:spcPts val="0"/>
              </a:spcBef>
              <a:spcAft>
                <a:spcPts val="0"/>
              </a:spcAft>
              <a:buSzPts val="1200"/>
              <a:buFont typeface="Roboto"/>
              <a:buChar char="■"/>
              <a:defRPr sz="1200">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51" name="Shape 51"/>
        <p:cNvGrpSpPr/>
        <p:nvPr/>
      </p:nvGrpSpPr>
      <p:grpSpPr>
        <a:xfrm>
          <a:off x="0" y="0"/>
          <a:ext cx="0" cy="0"/>
          <a:chOff x="0" y="0"/>
          <a:chExt cx="0" cy="0"/>
        </a:xfrm>
      </p:grpSpPr>
      <p:pic>
        <p:nvPicPr>
          <p:cNvPr id="52" name="Google Shape;52;p12"/>
          <p:cNvPicPr preferRelativeResize="0"/>
          <p:nvPr/>
        </p:nvPicPr>
        <p:blipFill>
          <a:blip r:embed="rId2">
            <a:alphaModFix/>
          </a:blip>
          <a:stretch>
            <a:fillRect/>
          </a:stretch>
        </p:blipFill>
        <p:spPr>
          <a:xfrm>
            <a:off x="0" y="0"/>
            <a:ext cx="4572000" cy="5143500"/>
          </a:xfrm>
          <a:prstGeom prst="rect">
            <a:avLst/>
          </a:prstGeom>
          <a:noFill/>
          <a:ln>
            <a:noFill/>
          </a:ln>
        </p:spPr>
      </p:pic>
      <p:sp>
        <p:nvSpPr>
          <p:cNvPr id="53" name="Google Shape;53;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4" name="Google Shape;54;p12"/>
          <p:cNvPicPr preferRelativeResize="0"/>
          <p:nvPr/>
        </p:nvPicPr>
        <p:blipFill>
          <a:blip r:embed="rId2">
            <a:alphaModFix/>
          </a:blip>
          <a:stretch>
            <a:fillRect/>
          </a:stretch>
        </p:blipFill>
        <p:spPr>
          <a:xfrm>
            <a:off x="4572000" y="0"/>
            <a:ext cx="4572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1">
  <p:cSld name="SECTION_TITLE_AND_DESCRIPTION_1_1_1">
    <p:spTree>
      <p:nvGrpSpPr>
        <p:cNvPr id="55" name="Shape 55"/>
        <p:cNvGrpSpPr/>
        <p:nvPr/>
      </p:nvGrpSpPr>
      <p:grpSpPr>
        <a:xfrm>
          <a:off x="0" y="0"/>
          <a:ext cx="0" cy="0"/>
          <a:chOff x="0" y="0"/>
          <a:chExt cx="0" cy="0"/>
        </a:xfrm>
      </p:grpSpPr>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7" name="Google Shape;57;p13"/>
          <p:cNvPicPr preferRelativeResize="0"/>
          <p:nvPr/>
        </p:nvPicPr>
        <p:blipFill>
          <a:blip r:embed="rId2">
            <a:alphaModFix/>
          </a:blip>
          <a:stretch>
            <a:fillRect/>
          </a:stretch>
        </p:blipFill>
        <p:spPr>
          <a:xfrm>
            <a:off x="0" y="0"/>
            <a:ext cx="4573424" cy="2542925"/>
          </a:xfrm>
          <a:prstGeom prst="rect">
            <a:avLst/>
          </a:prstGeom>
          <a:noFill/>
          <a:ln>
            <a:noFill/>
          </a:ln>
        </p:spPr>
      </p:pic>
      <p:pic>
        <p:nvPicPr>
          <p:cNvPr id="58" name="Google Shape;58;p13"/>
          <p:cNvPicPr preferRelativeResize="0"/>
          <p:nvPr/>
        </p:nvPicPr>
        <p:blipFill>
          <a:blip r:embed="rId2">
            <a:alphaModFix/>
          </a:blip>
          <a:stretch>
            <a:fillRect/>
          </a:stretch>
        </p:blipFill>
        <p:spPr>
          <a:xfrm>
            <a:off x="4570575" y="0"/>
            <a:ext cx="4573424" cy="2568550"/>
          </a:xfrm>
          <a:prstGeom prst="rect">
            <a:avLst/>
          </a:prstGeom>
          <a:noFill/>
          <a:ln>
            <a:noFill/>
          </a:ln>
        </p:spPr>
      </p:pic>
      <p:pic>
        <p:nvPicPr>
          <p:cNvPr id="59" name="Google Shape;59;p13"/>
          <p:cNvPicPr preferRelativeResize="0"/>
          <p:nvPr/>
        </p:nvPicPr>
        <p:blipFill>
          <a:blip r:embed="rId2">
            <a:alphaModFix/>
          </a:blip>
          <a:stretch>
            <a:fillRect/>
          </a:stretch>
        </p:blipFill>
        <p:spPr>
          <a:xfrm>
            <a:off x="0" y="2542925"/>
            <a:ext cx="4573424" cy="2600575"/>
          </a:xfrm>
          <a:prstGeom prst="rect">
            <a:avLst/>
          </a:prstGeom>
          <a:noFill/>
          <a:ln>
            <a:noFill/>
          </a:ln>
        </p:spPr>
      </p:pic>
      <p:pic>
        <p:nvPicPr>
          <p:cNvPr id="60" name="Google Shape;60;p13"/>
          <p:cNvPicPr preferRelativeResize="0"/>
          <p:nvPr/>
        </p:nvPicPr>
        <p:blipFill>
          <a:blip r:embed="rId2">
            <a:alphaModFix/>
          </a:blip>
          <a:stretch>
            <a:fillRect/>
          </a:stretch>
        </p:blipFill>
        <p:spPr>
          <a:xfrm>
            <a:off x="4570575" y="2568545"/>
            <a:ext cx="4573424" cy="25685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 name="Shape 61"/>
        <p:cNvGrpSpPr/>
        <p:nvPr/>
      </p:nvGrpSpPr>
      <p:grpSpPr>
        <a:xfrm>
          <a:off x="0" y="0"/>
          <a:ext cx="0" cy="0"/>
          <a:chOff x="0" y="0"/>
          <a:chExt cx="0" cy="0"/>
        </a:xfrm>
      </p:grpSpPr>
      <p:sp>
        <p:nvSpPr>
          <p:cNvPr id="62" name="Google Shape;62;p14"/>
          <p:cNvSpPr txBox="1"/>
          <p:nvPr>
            <p:ph idx="1" type="body"/>
          </p:nvPr>
        </p:nvSpPr>
        <p:spPr>
          <a:xfrm>
            <a:off x="311700" y="4082600"/>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600"/>
              <a:buFont typeface="Poppins"/>
              <a:buNone/>
              <a:defRPr sz="1600">
                <a:latin typeface="Poppins"/>
                <a:ea typeface="Poppins"/>
                <a:cs typeface="Poppins"/>
                <a:sym typeface="Poppins"/>
              </a:defRPr>
            </a:lvl1pPr>
          </a:lstStyle>
          <a:p/>
        </p:txBody>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4" name="Shape 64"/>
        <p:cNvGrpSpPr/>
        <p:nvPr/>
      </p:nvGrpSpPr>
      <p:grpSpPr>
        <a:xfrm>
          <a:off x="0" y="0"/>
          <a:ext cx="0" cy="0"/>
          <a:chOff x="0" y="0"/>
          <a:chExt cx="0" cy="0"/>
        </a:xfrm>
      </p:grpSpPr>
      <p:sp>
        <p:nvSpPr>
          <p:cNvPr id="65" name="Google Shape;65;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Poppins"/>
              <a:buNone/>
              <a:defRPr sz="12000">
                <a:latin typeface="Poppins"/>
                <a:ea typeface="Poppins"/>
                <a:cs typeface="Poppins"/>
                <a:sym typeface="Poppins"/>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6" name="Google Shape;66;p15"/>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30200" lvl="0" marL="457200" algn="ctr">
              <a:spcBef>
                <a:spcPts val="0"/>
              </a:spcBef>
              <a:spcAft>
                <a:spcPts val="0"/>
              </a:spcAft>
              <a:buSzPts val="1600"/>
              <a:buFont typeface="Roboto"/>
              <a:buChar char="●"/>
              <a:defRPr sz="1600">
                <a:latin typeface="Roboto"/>
                <a:ea typeface="Roboto"/>
                <a:cs typeface="Roboto"/>
                <a:sym typeface="Roboto"/>
              </a:defRPr>
            </a:lvl1pPr>
            <a:lvl2pPr indent="-317500" lvl="1" marL="914400" algn="ctr">
              <a:spcBef>
                <a:spcPts val="0"/>
              </a:spcBef>
              <a:spcAft>
                <a:spcPts val="0"/>
              </a:spcAft>
              <a:buSzPts val="1400"/>
              <a:buFont typeface="Roboto"/>
              <a:buChar char="○"/>
              <a:defRPr>
                <a:latin typeface="Roboto"/>
                <a:ea typeface="Roboto"/>
                <a:cs typeface="Roboto"/>
                <a:sym typeface="Roboto"/>
              </a:defRPr>
            </a:lvl2pPr>
            <a:lvl3pPr indent="-317500" lvl="2" marL="1371600" algn="ctr">
              <a:spcBef>
                <a:spcPts val="0"/>
              </a:spcBef>
              <a:spcAft>
                <a:spcPts val="0"/>
              </a:spcAft>
              <a:buSzPts val="1400"/>
              <a:buFont typeface="Roboto"/>
              <a:buChar char="■"/>
              <a:defRPr>
                <a:latin typeface="Roboto"/>
                <a:ea typeface="Roboto"/>
                <a:cs typeface="Roboto"/>
                <a:sym typeface="Roboto"/>
              </a:defRPr>
            </a:lvl3pPr>
            <a:lvl4pPr indent="-317500" lvl="3" marL="1828800" algn="ctr">
              <a:spcBef>
                <a:spcPts val="0"/>
              </a:spcBef>
              <a:spcAft>
                <a:spcPts val="0"/>
              </a:spcAft>
              <a:buSzPts val="1400"/>
              <a:buFont typeface="Roboto"/>
              <a:buChar char="●"/>
              <a:defRPr>
                <a:latin typeface="Roboto"/>
                <a:ea typeface="Roboto"/>
                <a:cs typeface="Roboto"/>
                <a:sym typeface="Roboto"/>
              </a:defRPr>
            </a:lvl4pPr>
            <a:lvl5pPr indent="-317500" lvl="4" marL="2286000" algn="ctr">
              <a:spcBef>
                <a:spcPts val="0"/>
              </a:spcBef>
              <a:spcAft>
                <a:spcPts val="0"/>
              </a:spcAft>
              <a:buSzPts val="1400"/>
              <a:buFont typeface="Roboto"/>
              <a:buChar char="○"/>
              <a:defRPr>
                <a:latin typeface="Roboto"/>
                <a:ea typeface="Roboto"/>
                <a:cs typeface="Roboto"/>
                <a:sym typeface="Roboto"/>
              </a:defRPr>
            </a:lvl5pPr>
            <a:lvl6pPr indent="-317500" lvl="5" marL="2743200" algn="ctr">
              <a:spcBef>
                <a:spcPts val="0"/>
              </a:spcBef>
              <a:spcAft>
                <a:spcPts val="0"/>
              </a:spcAft>
              <a:buSzPts val="1400"/>
              <a:buFont typeface="Roboto"/>
              <a:buChar char="■"/>
              <a:defRPr>
                <a:latin typeface="Roboto"/>
                <a:ea typeface="Roboto"/>
                <a:cs typeface="Roboto"/>
                <a:sym typeface="Roboto"/>
              </a:defRPr>
            </a:lvl6pPr>
            <a:lvl7pPr indent="-317500" lvl="6" marL="3200400" algn="ctr">
              <a:spcBef>
                <a:spcPts val="0"/>
              </a:spcBef>
              <a:spcAft>
                <a:spcPts val="0"/>
              </a:spcAft>
              <a:buSzPts val="1400"/>
              <a:buFont typeface="Roboto"/>
              <a:buChar char="●"/>
              <a:defRPr>
                <a:latin typeface="Roboto"/>
                <a:ea typeface="Roboto"/>
                <a:cs typeface="Roboto"/>
                <a:sym typeface="Roboto"/>
              </a:defRPr>
            </a:lvl7pPr>
            <a:lvl8pPr indent="-317500" lvl="7" marL="3657600" algn="ctr">
              <a:spcBef>
                <a:spcPts val="0"/>
              </a:spcBef>
              <a:spcAft>
                <a:spcPts val="0"/>
              </a:spcAft>
              <a:buSzPts val="1400"/>
              <a:buFont typeface="Roboto"/>
              <a:buChar char="○"/>
              <a:defRPr>
                <a:latin typeface="Roboto"/>
                <a:ea typeface="Roboto"/>
                <a:cs typeface="Roboto"/>
                <a:sym typeface="Roboto"/>
              </a:defRPr>
            </a:lvl8pPr>
            <a:lvl9pPr indent="-317500" lvl="8" marL="4114800" algn="ctr">
              <a:spcBef>
                <a:spcPts val="0"/>
              </a:spcBef>
              <a:spcAft>
                <a:spcPts val="0"/>
              </a:spcAft>
              <a:buSzPts val="1400"/>
              <a:buFont typeface="Roboto"/>
              <a:buChar char="■"/>
              <a:defRPr>
                <a:latin typeface="Roboto"/>
                <a:ea typeface="Roboto"/>
                <a:cs typeface="Roboto"/>
                <a:sym typeface="Roboto"/>
              </a:defRPr>
            </a:lvl9pPr>
          </a:lstStyle>
          <a:p/>
        </p:txBody>
      </p:sp>
      <p:sp>
        <p:nvSpPr>
          <p:cNvPr id="67" name="Google Shape;6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0" showMasterSp="0">
  <p:cSld name="TITLE_AND_BODY_1">
    <p:spTree>
      <p:nvGrpSpPr>
        <p:cNvPr id="70" name="Shape 70"/>
        <p:cNvGrpSpPr/>
        <p:nvPr/>
      </p:nvGrpSpPr>
      <p:grpSpPr>
        <a:xfrm>
          <a:off x="0" y="0"/>
          <a:ext cx="0" cy="0"/>
          <a:chOff x="0" y="0"/>
          <a:chExt cx="0" cy="0"/>
        </a:xfrm>
      </p:grpSpPr>
      <p:sp>
        <p:nvSpPr>
          <p:cNvPr id="71" name="Google Shape;71;p17"/>
          <p:cNvSpPr txBox="1"/>
          <p:nvPr>
            <p:ph idx="12" type="sldNum"/>
          </p:nvPr>
        </p:nvSpPr>
        <p:spPr>
          <a:xfrm>
            <a:off x="6583679" y="4783455"/>
            <a:ext cx="2103000" cy="184800"/>
          </a:xfrm>
          <a:prstGeom prst="rect">
            <a:avLst/>
          </a:prstGeom>
          <a:noFill/>
          <a:ln>
            <a:noFill/>
          </a:ln>
        </p:spPr>
        <p:txBody>
          <a:bodyPr anchorCtr="0" anchor="t" bIns="0" lIns="0" spcFirstLastPara="1" rIns="0" wrap="square" tIns="0">
            <a:normAutofit lnSpcReduction="20000"/>
          </a:bodyPr>
          <a:lstStyle>
            <a:lvl1pPr indent="0" lvl="0" marL="0" marR="0" rtl="0" algn="r">
              <a:spcBef>
                <a:spcPts val="0"/>
              </a:spcBef>
              <a:buNone/>
              <a:defRPr b="0" i="0" sz="1400" u="none" cap="none" strike="noStrike">
                <a:solidFill>
                  <a:srgbClr val="888888"/>
                </a:solidFill>
                <a:latin typeface="Helvetica Neue"/>
                <a:ea typeface="Helvetica Neue"/>
                <a:cs typeface="Helvetica Neue"/>
                <a:sym typeface="Helvetica Neue"/>
              </a:defRPr>
            </a:lvl1pPr>
            <a:lvl2pPr indent="0" lvl="1" marL="0" marR="0" rtl="0" algn="r">
              <a:spcBef>
                <a:spcPts val="0"/>
              </a:spcBef>
              <a:buNone/>
              <a:defRPr b="0" i="0" sz="1400" u="none" cap="none" strike="noStrike">
                <a:solidFill>
                  <a:srgbClr val="888888"/>
                </a:solidFill>
                <a:latin typeface="Helvetica Neue"/>
                <a:ea typeface="Helvetica Neue"/>
                <a:cs typeface="Helvetica Neue"/>
                <a:sym typeface="Helvetica Neue"/>
              </a:defRPr>
            </a:lvl2pPr>
            <a:lvl3pPr indent="0" lvl="2" marL="0" marR="0" rtl="0" algn="r">
              <a:spcBef>
                <a:spcPts val="0"/>
              </a:spcBef>
              <a:buNone/>
              <a:defRPr b="0" i="0" sz="1400" u="none" cap="none" strike="noStrike">
                <a:solidFill>
                  <a:srgbClr val="888888"/>
                </a:solidFill>
                <a:latin typeface="Helvetica Neue"/>
                <a:ea typeface="Helvetica Neue"/>
                <a:cs typeface="Helvetica Neue"/>
                <a:sym typeface="Helvetica Neue"/>
              </a:defRPr>
            </a:lvl3pPr>
            <a:lvl4pPr indent="0" lvl="3" marL="0" marR="0" rtl="0" algn="r">
              <a:spcBef>
                <a:spcPts val="0"/>
              </a:spcBef>
              <a:buNone/>
              <a:defRPr b="0" i="0" sz="1400" u="none" cap="none" strike="noStrike">
                <a:solidFill>
                  <a:srgbClr val="888888"/>
                </a:solidFill>
                <a:latin typeface="Helvetica Neue"/>
                <a:ea typeface="Helvetica Neue"/>
                <a:cs typeface="Helvetica Neue"/>
                <a:sym typeface="Helvetica Neue"/>
              </a:defRPr>
            </a:lvl4pPr>
            <a:lvl5pPr indent="0" lvl="4" marL="0" marR="0" rtl="0" algn="r">
              <a:spcBef>
                <a:spcPts val="0"/>
              </a:spcBef>
              <a:buNone/>
              <a:defRPr b="0" i="0" sz="1400" u="none" cap="none" strike="noStrike">
                <a:solidFill>
                  <a:srgbClr val="888888"/>
                </a:solidFill>
                <a:latin typeface="Helvetica Neue"/>
                <a:ea typeface="Helvetica Neue"/>
                <a:cs typeface="Helvetica Neue"/>
                <a:sym typeface="Helvetica Neue"/>
              </a:defRPr>
            </a:lvl5pPr>
            <a:lvl6pPr indent="0" lvl="5" marL="0" marR="0" rtl="0" algn="r">
              <a:spcBef>
                <a:spcPts val="0"/>
              </a:spcBef>
              <a:buNone/>
              <a:defRPr b="0" i="0" sz="1400" u="none" cap="none" strike="noStrike">
                <a:solidFill>
                  <a:srgbClr val="888888"/>
                </a:solidFill>
                <a:latin typeface="Helvetica Neue"/>
                <a:ea typeface="Helvetica Neue"/>
                <a:cs typeface="Helvetica Neue"/>
                <a:sym typeface="Helvetica Neue"/>
              </a:defRPr>
            </a:lvl6pPr>
            <a:lvl7pPr indent="0" lvl="6" marL="0" marR="0" rtl="0" algn="r">
              <a:spcBef>
                <a:spcPts val="0"/>
              </a:spcBef>
              <a:buNone/>
              <a:defRPr b="0" i="0" sz="1400" u="none" cap="none" strike="noStrike">
                <a:solidFill>
                  <a:srgbClr val="888888"/>
                </a:solidFill>
                <a:latin typeface="Helvetica Neue"/>
                <a:ea typeface="Helvetica Neue"/>
                <a:cs typeface="Helvetica Neue"/>
                <a:sym typeface="Helvetica Neue"/>
              </a:defRPr>
            </a:lvl7pPr>
            <a:lvl8pPr indent="0" lvl="7" marL="0" marR="0" rtl="0" algn="r">
              <a:spcBef>
                <a:spcPts val="0"/>
              </a:spcBef>
              <a:buNone/>
              <a:defRPr b="0" i="0" sz="1400" u="none" cap="none" strike="noStrike">
                <a:solidFill>
                  <a:srgbClr val="888888"/>
                </a:solidFill>
                <a:latin typeface="Helvetica Neue"/>
                <a:ea typeface="Helvetica Neue"/>
                <a:cs typeface="Helvetica Neue"/>
                <a:sym typeface="Helvetica Neue"/>
              </a:defRPr>
            </a:lvl8pPr>
            <a:lvl9pPr indent="0" lvl="8" marL="0" marR="0" rtl="0" algn="r">
              <a:spcBef>
                <a:spcPts val="0"/>
              </a:spcBef>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0 1" showMasterSp="0">
  <p:cSld name="TITLE_AND_BODY_2">
    <p:spTree>
      <p:nvGrpSpPr>
        <p:cNvPr id="72" name="Shape 72"/>
        <p:cNvGrpSpPr/>
        <p:nvPr/>
      </p:nvGrpSpPr>
      <p:grpSpPr>
        <a:xfrm>
          <a:off x="0" y="0"/>
          <a:ext cx="0" cy="0"/>
          <a:chOff x="0" y="0"/>
          <a:chExt cx="0" cy="0"/>
        </a:xfrm>
      </p:grpSpPr>
      <p:sp>
        <p:nvSpPr>
          <p:cNvPr id="73" name="Google Shape;73;p18"/>
          <p:cNvSpPr txBox="1"/>
          <p:nvPr>
            <p:ph idx="12" type="sldNum"/>
          </p:nvPr>
        </p:nvSpPr>
        <p:spPr>
          <a:xfrm>
            <a:off x="6583679" y="4783455"/>
            <a:ext cx="2103000" cy="184800"/>
          </a:xfrm>
          <a:prstGeom prst="rect">
            <a:avLst/>
          </a:prstGeom>
          <a:noFill/>
          <a:ln>
            <a:noFill/>
          </a:ln>
        </p:spPr>
        <p:txBody>
          <a:bodyPr anchorCtr="0" anchor="t" bIns="0" lIns="0" spcFirstLastPara="1" rIns="0" wrap="square" tIns="0">
            <a:normAutofit lnSpcReduction="20000"/>
          </a:bodyPr>
          <a:lstStyle>
            <a:lvl1pPr indent="0" lvl="0" marL="0" marR="0" rtl="0" algn="r">
              <a:spcBef>
                <a:spcPts val="0"/>
              </a:spcBef>
              <a:buNone/>
              <a:defRPr b="0" i="0" sz="1400" u="none" cap="none" strike="noStrike">
                <a:solidFill>
                  <a:srgbClr val="888888"/>
                </a:solidFill>
                <a:latin typeface="Helvetica Neue"/>
                <a:ea typeface="Helvetica Neue"/>
                <a:cs typeface="Helvetica Neue"/>
                <a:sym typeface="Helvetica Neue"/>
              </a:defRPr>
            </a:lvl1pPr>
            <a:lvl2pPr indent="0" lvl="1" marL="0" marR="0" rtl="0" algn="r">
              <a:spcBef>
                <a:spcPts val="0"/>
              </a:spcBef>
              <a:buNone/>
              <a:defRPr b="0" i="0" sz="1400" u="none" cap="none" strike="noStrike">
                <a:solidFill>
                  <a:srgbClr val="888888"/>
                </a:solidFill>
                <a:latin typeface="Helvetica Neue"/>
                <a:ea typeface="Helvetica Neue"/>
                <a:cs typeface="Helvetica Neue"/>
                <a:sym typeface="Helvetica Neue"/>
              </a:defRPr>
            </a:lvl2pPr>
            <a:lvl3pPr indent="0" lvl="2" marL="0" marR="0" rtl="0" algn="r">
              <a:spcBef>
                <a:spcPts val="0"/>
              </a:spcBef>
              <a:buNone/>
              <a:defRPr b="0" i="0" sz="1400" u="none" cap="none" strike="noStrike">
                <a:solidFill>
                  <a:srgbClr val="888888"/>
                </a:solidFill>
                <a:latin typeface="Helvetica Neue"/>
                <a:ea typeface="Helvetica Neue"/>
                <a:cs typeface="Helvetica Neue"/>
                <a:sym typeface="Helvetica Neue"/>
              </a:defRPr>
            </a:lvl3pPr>
            <a:lvl4pPr indent="0" lvl="3" marL="0" marR="0" rtl="0" algn="r">
              <a:spcBef>
                <a:spcPts val="0"/>
              </a:spcBef>
              <a:buNone/>
              <a:defRPr b="0" i="0" sz="1400" u="none" cap="none" strike="noStrike">
                <a:solidFill>
                  <a:srgbClr val="888888"/>
                </a:solidFill>
                <a:latin typeface="Helvetica Neue"/>
                <a:ea typeface="Helvetica Neue"/>
                <a:cs typeface="Helvetica Neue"/>
                <a:sym typeface="Helvetica Neue"/>
              </a:defRPr>
            </a:lvl4pPr>
            <a:lvl5pPr indent="0" lvl="4" marL="0" marR="0" rtl="0" algn="r">
              <a:spcBef>
                <a:spcPts val="0"/>
              </a:spcBef>
              <a:buNone/>
              <a:defRPr b="0" i="0" sz="1400" u="none" cap="none" strike="noStrike">
                <a:solidFill>
                  <a:srgbClr val="888888"/>
                </a:solidFill>
                <a:latin typeface="Helvetica Neue"/>
                <a:ea typeface="Helvetica Neue"/>
                <a:cs typeface="Helvetica Neue"/>
                <a:sym typeface="Helvetica Neue"/>
              </a:defRPr>
            </a:lvl5pPr>
            <a:lvl6pPr indent="0" lvl="5" marL="0" marR="0" rtl="0" algn="r">
              <a:spcBef>
                <a:spcPts val="0"/>
              </a:spcBef>
              <a:buNone/>
              <a:defRPr b="0" i="0" sz="1400" u="none" cap="none" strike="noStrike">
                <a:solidFill>
                  <a:srgbClr val="888888"/>
                </a:solidFill>
                <a:latin typeface="Helvetica Neue"/>
                <a:ea typeface="Helvetica Neue"/>
                <a:cs typeface="Helvetica Neue"/>
                <a:sym typeface="Helvetica Neue"/>
              </a:defRPr>
            </a:lvl6pPr>
            <a:lvl7pPr indent="0" lvl="6" marL="0" marR="0" rtl="0" algn="r">
              <a:spcBef>
                <a:spcPts val="0"/>
              </a:spcBef>
              <a:buNone/>
              <a:defRPr b="0" i="0" sz="1400" u="none" cap="none" strike="noStrike">
                <a:solidFill>
                  <a:srgbClr val="888888"/>
                </a:solidFill>
                <a:latin typeface="Helvetica Neue"/>
                <a:ea typeface="Helvetica Neue"/>
                <a:cs typeface="Helvetica Neue"/>
                <a:sym typeface="Helvetica Neue"/>
              </a:defRPr>
            </a:lvl7pPr>
            <a:lvl8pPr indent="0" lvl="7" marL="0" marR="0" rtl="0" algn="r">
              <a:spcBef>
                <a:spcPts val="0"/>
              </a:spcBef>
              <a:buNone/>
              <a:defRPr b="0" i="0" sz="1400" u="none" cap="none" strike="noStrike">
                <a:solidFill>
                  <a:srgbClr val="888888"/>
                </a:solidFill>
                <a:latin typeface="Helvetica Neue"/>
                <a:ea typeface="Helvetica Neue"/>
                <a:cs typeface="Helvetica Neue"/>
                <a:sym typeface="Helvetica Neue"/>
              </a:defRPr>
            </a:lvl8pPr>
            <a:lvl9pPr indent="0" lvl="8" marL="0" marR="0" rtl="0" algn="r">
              <a:spcBef>
                <a:spcPts val="0"/>
              </a:spcBef>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3">
    <p:spTree>
      <p:nvGrpSpPr>
        <p:cNvPr id="74" name="Shape 74"/>
        <p:cNvGrpSpPr/>
        <p:nvPr/>
      </p:nvGrpSpPr>
      <p:grpSpPr>
        <a:xfrm>
          <a:off x="0" y="0"/>
          <a:ext cx="0" cy="0"/>
          <a:chOff x="0" y="0"/>
          <a:chExt cx="0" cy="0"/>
        </a:xfrm>
      </p:grpSpPr>
      <p:sp>
        <p:nvSpPr>
          <p:cNvPr id="75" name="Google Shape;75;p19"/>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3"/>
              </a:buClr>
              <a:buSzPts val="2000"/>
              <a:buNone/>
              <a:defRPr sz="2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19"/>
          <p:cNvSpPr txBox="1"/>
          <p:nvPr>
            <p:ph idx="1" type="body"/>
          </p:nvPr>
        </p:nvSpPr>
        <p:spPr>
          <a:xfrm>
            <a:off x="311700" y="11512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
        <p:nvSpPr>
          <p:cNvPr id="77" name="Google Shape;77;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8" name="Google Shape;78;p19"/>
          <p:cNvSpPr txBox="1"/>
          <p:nvPr>
            <p:ph idx="2" type="subTitle"/>
          </p:nvPr>
        </p:nvSpPr>
        <p:spPr>
          <a:xfrm>
            <a:off x="311700" y="667200"/>
            <a:ext cx="4663800" cy="353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4">
    <p:spTree>
      <p:nvGrpSpPr>
        <p:cNvPr id="79" name="Shape 79"/>
        <p:cNvGrpSpPr/>
        <p:nvPr/>
      </p:nvGrpSpPr>
      <p:grpSpPr>
        <a:xfrm>
          <a:off x="0" y="0"/>
          <a:ext cx="0" cy="0"/>
          <a:chOff x="0" y="0"/>
          <a:chExt cx="0" cy="0"/>
        </a:xfrm>
      </p:grpSpPr>
      <p:sp>
        <p:nvSpPr>
          <p:cNvPr id="80" name="Google Shape;80;p20"/>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3"/>
              </a:buClr>
              <a:buSzPts val="2000"/>
              <a:buNone/>
              <a:defRPr sz="2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20"/>
          <p:cNvSpPr txBox="1"/>
          <p:nvPr>
            <p:ph idx="1" type="body"/>
          </p:nvPr>
        </p:nvSpPr>
        <p:spPr>
          <a:xfrm>
            <a:off x="311700" y="11512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
        <p:nvSpPr>
          <p:cNvPr id="82" name="Google Shape;82;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 name="Google Shape;83;p20"/>
          <p:cNvSpPr txBox="1"/>
          <p:nvPr>
            <p:ph idx="2" type="subTitle"/>
          </p:nvPr>
        </p:nvSpPr>
        <p:spPr>
          <a:xfrm>
            <a:off x="311700" y="667200"/>
            <a:ext cx="4663800" cy="353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Font typeface="Poppins"/>
              <a:buNone/>
              <a:defRPr sz="3600">
                <a:latin typeface="Poppins"/>
                <a:ea typeface="Poppins"/>
                <a:cs typeface="Poppins"/>
                <a:sym typeface="Poppins"/>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0 2" showMasterSp="0">
  <p:cSld name="TITLE_AND_BODY_5">
    <p:spTree>
      <p:nvGrpSpPr>
        <p:cNvPr id="84" name="Shape 84"/>
        <p:cNvGrpSpPr/>
        <p:nvPr/>
      </p:nvGrpSpPr>
      <p:grpSpPr>
        <a:xfrm>
          <a:off x="0" y="0"/>
          <a:ext cx="0" cy="0"/>
          <a:chOff x="0" y="0"/>
          <a:chExt cx="0" cy="0"/>
        </a:xfrm>
      </p:grpSpPr>
      <p:sp>
        <p:nvSpPr>
          <p:cNvPr id="85" name="Google Shape;85;p21"/>
          <p:cNvSpPr txBox="1"/>
          <p:nvPr>
            <p:ph idx="12" type="sldNum"/>
          </p:nvPr>
        </p:nvSpPr>
        <p:spPr>
          <a:xfrm>
            <a:off x="6583679" y="4783455"/>
            <a:ext cx="2103000" cy="184800"/>
          </a:xfrm>
          <a:prstGeom prst="rect">
            <a:avLst/>
          </a:prstGeom>
          <a:noFill/>
          <a:ln>
            <a:noFill/>
          </a:ln>
        </p:spPr>
        <p:txBody>
          <a:bodyPr anchorCtr="0" anchor="t" bIns="0" lIns="0" spcFirstLastPara="1" rIns="0" wrap="square" tIns="0">
            <a:normAutofit lnSpcReduction="20000"/>
          </a:bodyPr>
          <a:lstStyle>
            <a:lvl1pPr indent="0" lvl="0" marL="0" marR="0" rtl="0" algn="r">
              <a:spcBef>
                <a:spcPts val="0"/>
              </a:spcBef>
              <a:buNone/>
              <a:defRPr b="0" i="0" sz="1400" u="none" cap="none" strike="noStrike">
                <a:solidFill>
                  <a:srgbClr val="888888"/>
                </a:solidFill>
                <a:latin typeface="Helvetica Neue"/>
                <a:ea typeface="Helvetica Neue"/>
                <a:cs typeface="Helvetica Neue"/>
                <a:sym typeface="Helvetica Neue"/>
              </a:defRPr>
            </a:lvl1pPr>
            <a:lvl2pPr indent="0" lvl="1" marL="0" marR="0" rtl="0" algn="r">
              <a:spcBef>
                <a:spcPts val="0"/>
              </a:spcBef>
              <a:buNone/>
              <a:defRPr b="0" i="0" sz="1400" u="none" cap="none" strike="noStrike">
                <a:solidFill>
                  <a:srgbClr val="888888"/>
                </a:solidFill>
                <a:latin typeface="Helvetica Neue"/>
                <a:ea typeface="Helvetica Neue"/>
                <a:cs typeface="Helvetica Neue"/>
                <a:sym typeface="Helvetica Neue"/>
              </a:defRPr>
            </a:lvl2pPr>
            <a:lvl3pPr indent="0" lvl="2" marL="0" marR="0" rtl="0" algn="r">
              <a:spcBef>
                <a:spcPts val="0"/>
              </a:spcBef>
              <a:buNone/>
              <a:defRPr b="0" i="0" sz="1400" u="none" cap="none" strike="noStrike">
                <a:solidFill>
                  <a:srgbClr val="888888"/>
                </a:solidFill>
                <a:latin typeface="Helvetica Neue"/>
                <a:ea typeface="Helvetica Neue"/>
                <a:cs typeface="Helvetica Neue"/>
                <a:sym typeface="Helvetica Neue"/>
              </a:defRPr>
            </a:lvl3pPr>
            <a:lvl4pPr indent="0" lvl="3" marL="0" marR="0" rtl="0" algn="r">
              <a:spcBef>
                <a:spcPts val="0"/>
              </a:spcBef>
              <a:buNone/>
              <a:defRPr b="0" i="0" sz="1400" u="none" cap="none" strike="noStrike">
                <a:solidFill>
                  <a:srgbClr val="888888"/>
                </a:solidFill>
                <a:latin typeface="Helvetica Neue"/>
                <a:ea typeface="Helvetica Neue"/>
                <a:cs typeface="Helvetica Neue"/>
                <a:sym typeface="Helvetica Neue"/>
              </a:defRPr>
            </a:lvl4pPr>
            <a:lvl5pPr indent="0" lvl="4" marL="0" marR="0" rtl="0" algn="r">
              <a:spcBef>
                <a:spcPts val="0"/>
              </a:spcBef>
              <a:buNone/>
              <a:defRPr b="0" i="0" sz="1400" u="none" cap="none" strike="noStrike">
                <a:solidFill>
                  <a:srgbClr val="888888"/>
                </a:solidFill>
                <a:latin typeface="Helvetica Neue"/>
                <a:ea typeface="Helvetica Neue"/>
                <a:cs typeface="Helvetica Neue"/>
                <a:sym typeface="Helvetica Neue"/>
              </a:defRPr>
            </a:lvl5pPr>
            <a:lvl6pPr indent="0" lvl="5" marL="0" marR="0" rtl="0" algn="r">
              <a:spcBef>
                <a:spcPts val="0"/>
              </a:spcBef>
              <a:buNone/>
              <a:defRPr b="0" i="0" sz="1400" u="none" cap="none" strike="noStrike">
                <a:solidFill>
                  <a:srgbClr val="888888"/>
                </a:solidFill>
                <a:latin typeface="Helvetica Neue"/>
                <a:ea typeface="Helvetica Neue"/>
                <a:cs typeface="Helvetica Neue"/>
                <a:sym typeface="Helvetica Neue"/>
              </a:defRPr>
            </a:lvl6pPr>
            <a:lvl7pPr indent="0" lvl="6" marL="0" marR="0" rtl="0" algn="r">
              <a:spcBef>
                <a:spcPts val="0"/>
              </a:spcBef>
              <a:buNone/>
              <a:defRPr b="0" i="0" sz="1400" u="none" cap="none" strike="noStrike">
                <a:solidFill>
                  <a:srgbClr val="888888"/>
                </a:solidFill>
                <a:latin typeface="Helvetica Neue"/>
                <a:ea typeface="Helvetica Neue"/>
                <a:cs typeface="Helvetica Neue"/>
                <a:sym typeface="Helvetica Neue"/>
              </a:defRPr>
            </a:lvl7pPr>
            <a:lvl8pPr indent="0" lvl="7" marL="0" marR="0" rtl="0" algn="r">
              <a:spcBef>
                <a:spcPts val="0"/>
              </a:spcBef>
              <a:buNone/>
              <a:defRPr b="0" i="0" sz="1400" u="none" cap="none" strike="noStrike">
                <a:solidFill>
                  <a:srgbClr val="888888"/>
                </a:solidFill>
                <a:latin typeface="Helvetica Neue"/>
                <a:ea typeface="Helvetica Neue"/>
                <a:cs typeface="Helvetica Neue"/>
                <a:sym typeface="Helvetica Neue"/>
              </a:defRPr>
            </a:lvl8pPr>
            <a:lvl9pPr indent="0" lvl="8" marL="0" marR="0" rtl="0" algn="r">
              <a:spcBef>
                <a:spcPts val="0"/>
              </a:spcBef>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86" name="Shape 86"/>
        <p:cNvGrpSpPr/>
        <p:nvPr/>
      </p:nvGrpSpPr>
      <p:grpSpPr>
        <a:xfrm>
          <a:off x="0" y="0"/>
          <a:ext cx="0" cy="0"/>
          <a:chOff x="0" y="0"/>
          <a:chExt cx="0" cy="0"/>
        </a:xfrm>
      </p:grpSpPr>
      <p:sp>
        <p:nvSpPr>
          <p:cNvPr id="87" name="Google Shape;87;p22"/>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2" name="Shape 92"/>
        <p:cNvGrpSpPr/>
        <p:nvPr/>
      </p:nvGrpSpPr>
      <p:grpSpPr>
        <a:xfrm>
          <a:off x="0" y="0"/>
          <a:ext cx="0" cy="0"/>
          <a:chOff x="0" y="0"/>
          <a:chExt cx="0" cy="0"/>
        </a:xfrm>
      </p:grpSpPr>
      <p:sp>
        <p:nvSpPr>
          <p:cNvPr id="93" name="Google Shape;93;p2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4" name="Google Shape;94;p2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 name="Google Shape;95;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p25"/>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8" name="Google Shape;98;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9" name="Shape 99"/>
        <p:cNvGrpSpPr/>
        <p:nvPr/>
      </p:nvGrpSpPr>
      <p:grpSpPr>
        <a:xfrm>
          <a:off x="0" y="0"/>
          <a:ext cx="0" cy="0"/>
          <a:chOff x="0" y="0"/>
          <a:chExt cx="0" cy="0"/>
        </a:xfrm>
      </p:grpSpPr>
      <p:sp>
        <p:nvSpPr>
          <p:cNvPr id="100" name="Google Shape;100;p2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 name="Google Shape;101;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02" name="Google Shape;102;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3" name="Shape 103"/>
        <p:cNvGrpSpPr/>
        <p:nvPr/>
      </p:nvGrpSpPr>
      <p:grpSpPr>
        <a:xfrm>
          <a:off x="0" y="0"/>
          <a:ext cx="0" cy="0"/>
          <a:chOff x="0" y="0"/>
          <a:chExt cx="0" cy="0"/>
        </a:xfrm>
      </p:grpSpPr>
      <p:sp>
        <p:nvSpPr>
          <p:cNvPr id="104" name="Google Shape;104;p2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2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6" name="Google Shape;106;p27"/>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07" name="Google Shape;107;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8" name="Shape 108"/>
        <p:cNvGrpSpPr/>
        <p:nvPr/>
      </p:nvGrpSpPr>
      <p:grpSpPr>
        <a:xfrm>
          <a:off x="0" y="0"/>
          <a:ext cx="0" cy="0"/>
          <a:chOff x="0" y="0"/>
          <a:chExt cx="0" cy="0"/>
        </a:xfrm>
      </p:grpSpPr>
      <p:sp>
        <p:nvSpPr>
          <p:cNvPr id="109" name="Google Shape;109;p2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 name="Google Shape;110;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1" name="Shape 111"/>
        <p:cNvGrpSpPr/>
        <p:nvPr/>
      </p:nvGrpSpPr>
      <p:grpSpPr>
        <a:xfrm>
          <a:off x="0" y="0"/>
          <a:ext cx="0" cy="0"/>
          <a:chOff x="0" y="0"/>
          <a:chExt cx="0" cy="0"/>
        </a:xfrm>
      </p:grpSpPr>
      <p:sp>
        <p:nvSpPr>
          <p:cNvPr id="112" name="Google Shape;112;p29"/>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3" name="Google Shape;113;p29"/>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4" name="Google Shape;11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5" name="Shape 115"/>
        <p:cNvGrpSpPr/>
        <p:nvPr/>
      </p:nvGrpSpPr>
      <p:grpSpPr>
        <a:xfrm>
          <a:off x="0" y="0"/>
          <a:ext cx="0" cy="0"/>
          <a:chOff x="0" y="0"/>
          <a:chExt cx="0" cy="0"/>
        </a:xfrm>
      </p:grpSpPr>
      <p:sp>
        <p:nvSpPr>
          <p:cNvPr id="116" name="Google Shape;116;p30"/>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7" name="Google Shape;117;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8" name="Shape 118"/>
        <p:cNvGrpSpPr/>
        <p:nvPr/>
      </p:nvGrpSpPr>
      <p:grpSpPr>
        <a:xfrm>
          <a:off x="0" y="0"/>
          <a:ext cx="0" cy="0"/>
          <a:chOff x="0" y="0"/>
          <a:chExt cx="0" cy="0"/>
        </a:xfrm>
      </p:grpSpPr>
      <p:sp>
        <p:nvSpPr>
          <p:cNvPr id="119" name="Google Shape;119;p3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31"/>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1" name="Google Shape;121;p3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2" name="Google Shape;122;p3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3" name="Google Shape;123;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accent3"/>
              </a:buClr>
              <a:buSzPts val="1600"/>
              <a:buFont typeface="Poppins"/>
              <a:buNone/>
              <a:defRPr sz="1600">
                <a:solidFill>
                  <a:schemeClr val="accent3"/>
                </a:solidFill>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1275"/>
            <a:ext cx="85206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Font typeface="Roboto"/>
              <a:buChar char="●"/>
              <a:defRPr sz="1400">
                <a:latin typeface="Roboto"/>
                <a:ea typeface="Roboto"/>
                <a:cs typeface="Roboto"/>
                <a:sym typeface="Roboto"/>
              </a:defRPr>
            </a:lvl1pPr>
            <a:lvl2pPr indent="-317500" lvl="1" marL="914400">
              <a:spcBef>
                <a:spcPts val="0"/>
              </a:spcBef>
              <a:spcAft>
                <a:spcPts val="0"/>
              </a:spcAft>
              <a:buSzPts val="1400"/>
              <a:buFont typeface="Roboto"/>
              <a:buChar char="○"/>
              <a:defRPr>
                <a:latin typeface="Roboto"/>
                <a:ea typeface="Roboto"/>
                <a:cs typeface="Roboto"/>
                <a:sym typeface="Roboto"/>
              </a:defRPr>
            </a:lvl2pPr>
            <a:lvl3pPr indent="-317500" lvl="2" marL="1371600">
              <a:spcBef>
                <a:spcPts val="0"/>
              </a:spcBef>
              <a:spcAft>
                <a:spcPts val="0"/>
              </a:spcAft>
              <a:buSzPts val="1400"/>
              <a:buFont typeface="Roboto"/>
              <a:buChar char="■"/>
              <a:defRPr>
                <a:latin typeface="Roboto"/>
                <a:ea typeface="Roboto"/>
                <a:cs typeface="Roboto"/>
                <a:sym typeface="Roboto"/>
              </a:defRPr>
            </a:lvl3pPr>
            <a:lvl4pPr indent="-317500" lvl="3" marL="1828800">
              <a:spcBef>
                <a:spcPts val="0"/>
              </a:spcBef>
              <a:spcAft>
                <a:spcPts val="0"/>
              </a:spcAft>
              <a:buSzPts val="1400"/>
              <a:buFont typeface="Roboto"/>
              <a:buChar char="●"/>
              <a:defRPr>
                <a:latin typeface="Roboto"/>
                <a:ea typeface="Roboto"/>
                <a:cs typeface="Roboto"/>
                <a:sym typeface="Roboto"/>
              </a:defRPr>
            </a:lvl4pPr>
            <a:lvl5pPr indent="-317500" lvl="4" marL="2286000">
              <a:spcBef>
                <a:spcPts val="0"/>
              </a:spcBef>
              <a:spcAft>
                <a:spcPts val="0"/>
              </a:spcAft>
              <a:buSzPts val="1400"/>
              <a:buFont typeface="Roboto"/>
              <a:buChar char="○"/>
              <a:defRPr>
                <a:latin typeface="Roboto"/>
                <a:ea typeface="Roboto"/>
                <a:cs typeface="Roboto"/>
                <a:sym typeface="Roboto"/>
              </a:defRPr>
            </a:lvl5pPr>
            <a:lvl6pPr indent="-317500" lvl="5" marL="2743200">
              <a:spcBef>
                <a:spcPts val="0"/>
              </a:spcBef>
              <a:spcAft>
                <a:spcPts val="0"/>
              </a:spcAft>
              <a:buSzPts val="1400"/>
              <a:buFont typeface="Roboto"/>
              <a:buChar char="■"/>
              <a:defRPr>
                <a:latin typeface="Roboto"/>
                <a:ea typeface="Roboto"/>
                <a:cs typeface="Roboto"/>
                <a:sym typeface="Roboto"/>
              </a:defRPr>
            </a:lvl6pPr>
            <a:lvl7pPr indent="-317500" lvl="6" marL="3200400">
              <a:spcBef>
                <a:spcPts val="0"/>
              </a:spcBef>
              <a:spcAft>
                <a:spcPts val="0"/>
              </a:spcAft>
              <a:buSzPts val="1400"/>
              <a:buFont typeface="Roboto"/>
              <a:buChar char="●"/>
              <a:defRPr>
                <a:latin typeface="Roboto"/>
                <a:ea typeface="Roboto"/>
                <a:cs typeface="Roboto"/>
                <a:sym typeface="Roboto"/>
              </a:defRPr>
            </a:lvl7pPr>
            <a:lvl8pPr indent="-317500" lvl="7" marL="3657600">
              <a:spcBef>
                <a:spcPts val="0"/>
              </a:spcBef>
              <a:spcAft>
                <a:spcPts val="0"/>
              </a:spcAft>
              <a:buSzPts val="1400"/>
              <a:buFont typeface="Roboto"/>
              <a:buChar char="○"/>
              <a:defRPr>
                <a:latin typeface="Roboto"/>
                <a:ea typeface="Roboto"/>
                <a:cs typeface="Roboto"/>
                <a:sym typeface="Roboto"/>
              </a:defRPr>
            </a:lvl8pPr>
            <a:lvl9pPr indent="-317500" lvl="8" marL="4114800">
              <a:spcBef>
                <a:spcPts val="0"/>
              </a:spcBef>
              <a:spcAft>
                <a:spcPts val="0"/>
              </a:spcAft>
              <a:buSzPts val="1400"/>
              <a:buFont typeface="Roboto"/>
              <a:buChar char="■"/>
              <a:defRPr>
                <a:latin typeface="Roboto"/>
                <a:ea typeface="Roboto"/>
                <a:cs typeface="Roboto"/>
                <a:sym typeface="Roboto"/>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4" name="Shape 124"/>
        <p:cNvGrpSpPr/>
        <p:nvPr/>
      </p:nvGrpSpPr>
      <p:grpSpPr>
        <a:xfrm>
          <a:off x="0" y="0"/>
          <a:ext cx="0" cy="0"/>
          <a:chOff x="0" y="0"/>
          <a:chExt cx="0" cy="0"/>
        </a:xfrm>
      </p:grpSpPr>
      <p:sp>
        <p:nvSpPr>
          <p:cNvPr id="125" name="Google Shape;125;p3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126" name="Google Shape;12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7" name="Shape 127"/>
        <p:cNvGrpSpPr/>
        <p:nvPr/>
      </p:nvGrpSpPr>
      <p:grpSpPr>
        <a:xfrm>
          <a:off x="0" y="0"/>
          <a:ext cx="0" cy="0"/>
          <a:chOff x="0" y="0"/>
          <a:chExt cx="0" cy="0"/>
        </a:xfrm>
      </p:grpSpPr>
      <p:sp>
        <p:nvSpPr>
          <p:cNvPr id="128" name="Google Shape;128;p3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9" name="Google Shape;129;p3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30" name="Google Shape;130;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33" name="Shape 133"/>
        <p:cNvGrpSpPr/>
        <p:nvPr/>
      </p:nvGrpSpPr>
      <p:grpSpPr>
        <a:xfrm>
          <a:off x="0" y="0"/>
          <a:ext cx="0" cy="0"/>
          <a:chOff x="0" y="0"/>
          <a:chExt cx="0" cy="0"/>
        </a:xfrm>
      </p:grpSpPr>
      <p:sp>
        <p:nvSpPr>
          <p:cNvPr id="134" name="Google Shape;134;p35"/>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5" name="Google Shape;135;p35"/>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136" name="Google Shape;136;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7" name="Google Shape;137;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lnSpc>
                <a:spcPct val="100000"/>
              </a:lnSpc>
              <a:spcBef>
                <a:spcPts val="0"/>
              </a:spcBef>
              <a:spcAft>
                <a:spcPts val="0"/>
              </a:spcAft>
              <a:buSzPts val="11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38" name="Google Shape;138;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3">
    <p:spTree>
      <p:nvGrpSpPr>
        <p:cNvPr id="139" name="Shape 139"/>
        <p:cNvGrpSpPr/>
        <p:nvPr/>
      </p:nvGrpSpPr>
      <p:grpSpPr>
        <a:xfrm>
          <a:off x="0" y="0"/>
          <a:ext cx="0" cy="0"/>
          <a:chOff x="0" y="0"/>
          <a:chExt cx="0" cy="0"/>
        </a:xfrm>
      </p:grpSpPr>
      <p:sp>
        <p:nvSpPr>
          <p:cNvPr id="140" name="Google Shape;140;p36"/>
          <p:cNvSpPr txBox="1"/>
          <p:nvPr>
            <p:ph type="title"/>
          </p:nvPr>
        </p:nvSpPr>
        <p:spPr>
          <a:xfrm>
            <a:off x="311700" y="2926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3"/>
              </a:buClr>
              <a:buSzPts val="2000"/>
              <a:buNone/>
              <a:defRPr sz="20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 name="Google Shape;141;p36"/>
          <p:cNvSpPr txBox="1"/>
          <p:nvPr>
            <p:ph idx="1" type="body"/>
          </p:nvPr>
        </p:nvSpPr>
        <p:spPr>
          <a:xfrm>
            <a:off x="311700" y="1151275"/>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17500" lvl="1" marL="914400" rtl="0">
              <a:spcBef>
                <a:spcPts val="0"/>
              </a:spcBef>
              <a:spcAft>
                <a:spcPts val="0"/>
              </a:spcAft>
              <a:buSzPts val="1400"/>
              <a:buFont typeface="Roboto"/>
              <a:buChar char="○"/>
              <a:defRPr>
                <a:latin typeface="Roboto"/>
                <a:ea typeface="Roboto"/>
                <a:cs typeface="Roboto"/>
                <a:sym typeface="Roboto"/>
              </a:defRPr>
            </a:lvl2pPr>
            <a:lvl3pPr indent="-317500" lvl="2" marL="1371600" rtl="0">
              <a:spcBef>
                <a:spcPts val="0"/>
              </a:spcBef>
              <a:spcAft>
                <a:spcPts val="0"/>
              </a:spcAft>
              <a:buSzPts val="1400"/>
              <a:buFont typeface="Roboto"/>
              <a:buChar char="■"/>
              <a:defRPr>
                <a:latin typeface="Roboto"/>
                <a:ea typeface="Roboto"/>
                <a:cs typeface="Roboto"/>
                <a:sym typeface="Roboto"/>
              </a:defRPr>
            </a:lvl3pPr>
            <a:lvl4pPr indent="-317500" lvl="3" marL="1828800" rtl="0">
              <a:spcBef>
                <a:spcPts val="0"/>
              </a:spcBef>
              <a:spcAft>
                <a:spcPts val="0"/>
              </a:spcAft>
              <a:buSzPts val="1400"/>
              <a:buFont typeface="Roboto"/>
              <a:buChar char="●"/>
              <a:defRPr>
                <a:latin typeface="Roboto"/>
                <a:ea typeface="Roboto"/>
                <a:cs typeface="Roboto"/>
                <a:sym typeface="Roboto"/>
              </a:defRPr>
            </a:lvl4pPr>
            <a:lvl5pPr indent="-317500" lvl="4" marL="2286000" rtl="0">
              <a:spcBef>
                <a:spcPts val="0"/>
              </a:spcBef>
              <a:spcAft>
                <a:spcPts val="0"/>
              </a:spcAft>
              <a:buSzPts val="1400"/>
              <a:buFont typeface="Roboto"/>
              <a:buChar char="○"/>
              <a:defRPr>
                <a:latin typeface="Roboto"/>
                <a:ea typeface="Roboto"/>
                <a:cs typeface="Roboto"/>
                <a:sym typeface="Roboto"/>
              </a:defRPr>
            </a:lvl5pPr>
            <a:lvl6pPr indent="-317500" lvl="5" marL="2743200" rtl="0">
              <a:spcBef>
                <a:spcPts val="0"/>
              </a:spcBef>
              <a:spcAft>
                <a:spcPts val="0"/>
              </a:spcAft>
              <a:buSzPts val="1400"/>
              <a:buFont typeface="Roboto"/>
              <a:buChar char="■"/>
              <a:defRPr>
                <a:latin typeface="Roboto"/>
                <a:ea typeface="Roboto"/>
                <a:cs typeface="Roboto"/>
                <a:sym typeface="Roboto"/>
              </a:defRPr>
            </a:lvl6pPr>
            <a:lvl7pPr indent="-317500" lvl="6" marL="3200400" rtl="0">
              <a:spcBef>
                <a:spcPts val="0"/>
              </a:spcBef>
              <a:spcAft>
                <a:spcPts val="0"/>
              </a:spcAft>
              <a:buSzPts val="1400"/>
              <a:buFont typeface="Roboto"/>
              <a:buChar char="●"/>
              <a:defRPr>
                <a:latin typeface="Roboto"/>
                <a:ea typeface="Roboto"/>
                <a:cs typeface="Roboto"/>
                <a:sym typeface="Roboto"/>
              </a:defRPr>
            </a:lvl7pPr>
            <a:lvl8pPr indent="-317500" lvl="7" marL="3657600" rtl="0">
              <a:spcBef>
                <a:spcPts val="0"/>
              </a:spcBef>
              <a:spcAft>
                <a:spcPts val="0"/>
              </a:spcAft>
              <a:buSzPts val="1400"/>
              <a:buFont typeface="Roboto"/>
              <a:buChar char="○"/>
              <a:defRPr>
                <a:latin typeface="Roboto"/>
                <a:ea typeface="Roboto"/>
                <a:cs typeface="Roboto"/>
                <a:sym typeface="Roboto"/>
              </a:defRPr>
            </a:lvl8pPr>
            <a:lvl9pPr indent="-317500" lvl="8" marL="4114800" rtl="0">
              <a:spcBef>
                <a:spcPts val="0"/>
              </a:spcBef>
              <a:spcAft>
                <a:spcPts val="0"/>
              </a:spcAft>
              <a:buSzPts val="1400"/>
              <a:buFont typeface="Roboto"/>
              <a:buChar char="■"/>
              <a:defRPr>
                <a:latin typeface="Roboto"/>
                <a:ea typeface="Roboto"/>
                <a:cs typeface="Roboto"/>
                <a:sym typeface="Roboto"/>
              </a:defRPr>
            </a:lvl9pPr>
          </a:lstStyle>
          <a:p/>
        </p:txBody>
      </p:sp>
      <p:sp>
        <p:nvSpPr>
          <p:cNvPr id="142" name="Google Shape;14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3" name="Google Shape;143;p36"/>
          <p:cNvSpPr txBox="1"/>
          <p:nvPr>
            <p:ph idx="2" type="subTitle"/>
          </p:nvPr>
        </p:nvSpPr>
        <p:spPr>
          <a:xfrm>
            <a:off x="311700" y="667200"/>
            <a:ext cx="4663800" cy="3537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
    <p:spTree>
      <p:nvGrpSpPr>
        <p:cNvPr id="144" name="Shape 144"/>
        <p:cNvGrpSpPr/>
        <p:nvPr/>
      </p:nvGrpSpPr>
      <p:grpSpPr>
        <a:xfrm>
          <a:off x="0" y="0"/>
          <a:ext cx="0" cy="0"/>
          <a:chOff x="0" y="0"/>
          <a:chExt cx="0" cy="0"/>
        </a:xfrm>
      </p:grpSpPr>
      <p:sp>
        <p:nvSpPr>
          <p:cNvPr id="145" name="Google Shape;145;p37"/>
          <p:cNvSpPr txBox="1"/>
          <p:nvPr>
            <p:ph idx="1" type="body"/>
          </p:nvPr>
        </p:nvSpPr>
        <p:spPr>
          <a:xfrm>
            <a:off x="311700" y="4230575"/>
            <a:ext cx="5998800" cy="605100"/>
          </a:xfrm>
          <a:prstGeom prst="rect">
            <a:avLst/>
          </a:prstGeom>
          <a:noFill/>
          <a:ln>
            <a:noFill/>
          </a:ln>
        </p:spPr>
        <p:txBody>
          <a:bodyPr anchorCtr="0" anchor="ctr" bIns="34275" lIns="68575" spcFirstLastPara="1" rIns="68575" wrap="square" tIns="34275">
            <a:noAutofit/>
          </a:bodyPr>
          <a:lstStyle>
            <a:lvl1pPr indent="-228600" lvl="0" marL="457200" rtl="0" algn="l">
              <a:lnSpc>
                <a:spcPct val="100000"/>
              </a:lnSpc>
              <a:spcBef>
                <a:spcPts val="800"/>
              </a:spcBef>
              <a:spcAft>
                <a:spcPts val="0"/>
              </a:spcAft>
              <a:buSzPts val="2100"/>
              <a:buNone/>
              <a:defRPr/>
            </a:lvl1pPr>
            <a:lvl2pPr indent="-342900" lvl="1" marL="914400" rtl="0" algn="l">
              <a:lnSpc>
                <a:spcPct val="90000"/>
              </a:lnSpc>
              <a:spcBef>
                <a:spcPts val="400"/>
              </a:spcBef>
              <a:spcAft>
                <a:spcPts val="0"/>
              </a:spcAft>
              <a:buSzPts val="1800"/>
              <a:buChar char="•"/>
              <a:defRPr/>
            </a:lvl2pPr>
            <a:lvl3pPr indent="-323850" lvl="2" marL="1371600" rtl="0" algn="l">
              <a:lnSpc>
                <a:spcPct val="90000"/>
              </a:lnSpc>
              <a:spcBef>
                <a:spcPts val="400"/>
              </a:spcBef>
              <a:spcAft>
                <a:spcPts val="0"/>
              </a:spcAft>
              <a:buSzPts val="1500"/>
              <a:buChar char="•"/>
              <a:defRPr/>
            </a:lvl3pPr>
            <a:lvl4pPr indent="-317500" lvl="3" marL="1828800" rtl="0" algn="l">
              <a:lnSpc>
                <a:spcPct val="90000"/>
              </a:lnSpc>
              <a:spcBef>
                <a:spcPts val="400"/>
              </a:spcBef>
              <a:spcAft>
                <a:spcPts val="0"/>
              </a:spcAft>
              <a:buSzPts val="1400"/>
              <a:buChar char="•"/>
              <a:defRPr/>
            </a:lvl4pPr>
            <a:lvl5pPr indent="-317500" lvl="4" marL="2286000" rtl="0" algn="l">
              <a:lnSpc>
                <a:spcPct val="90000"/>
              </a:lnSpc>
              <a:spcBef>
                <a:spcPts val="400"/>
              </a:spcBef>
              <a:spcAft>
                <a:spcPts val="0"/>
              </a:spcAft>
              <a:buSzPts val="1400"/>
              <a:buChar char="•"/>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146" name="Google Shape;146;p37"/>
          <p:cNvSpPr txBox="1"/>
          <p:nvPr>
            <p:ph idx="12" type="sldNum"/>
          </p:nvPr>
        </p:nvSpPr>
        <p:spPr>
          <a:xfrm>
            <a:off x="8472458" y="4663217"/>
            <a:ext cx="548700" cy="3936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47" name="Shape 147"/>
        <p:cNvGrpSpPr/>
        <p:nvPr/>
      </p:nvGrpSpPr>
      <p:grpSpPr>
        <a:xfrm>
          <a:off x="0" y="0"/>
          <a:ext cx="0" cy="0"/>
          <a:chOff x="0" y="0"/>
          <a:chExt cx="0" cy="0"/>
        </a:xfrm>
      </p:grpSpPr>
      <p:sp>
        <p:nvSpPr>
          <p:cNvPr id="148" name="Google Shape;148;p38"/>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1600"/>
              <a:buFont typeface="Poppins"/>
              <a:buNone/>
              <a:defRPr sz="1600">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Font typeface="Roboto"/>
              <a:buChar char="●"/>
              <a:defRPr sz="1400">
                <a:latin typeface="Roboto"/>
                <a:ea typeface="Roboto"/>
                <a:cs typeface="Roboto"/>
                <a:sym typeface="Roboto"/>
              </a:defRPr>
            </a:lvl1pPr>
            <a:lvl2pPr indent="-304800" lvl="1" marL="914400">
              <a:spcBef>
                <a:spcPts val="0"/>
              </a:spcBef>
              <a:spcAft>
                <a:spcPts val="0"/>
              </a:spcAft>
              <a:buSzPts val="1200"/>
              <a:buFont typeface="Roboto"/>
              <a:buChar char="○"/>
              <a:defRPr sz="1200">
                <a:latin typeface="Roboto"/>
                <a:ea typeface="Roboto"/>
                <a:cs typeface="Roboto"/>
                <a:sym typeface="Roboto"/>
              </a:defRPr>
            </a:lvl2pPr>
            <a:lvl3pPr indent="-304800" lvl="2" marL="1371600">
              <a:spcBef>
                <a:spcPts val="0"/>
              </a:spcBef>
              <a:spcAft>
                <a:spcPts val="0"/>
              </a:spcAft>
              <a:buSzPts val="1200"/>
              <a:buFont typeface="Roboto"/>
              <a:buChar char="■"/>
              <a:defRPr sz="1200">
                <a:latin typeface="Roboto"/>
                <a:ea typeface="Roboto"/>
                <a:cs typeface="Roboto"/>
                <a:sym typeface="Roboto"/>
              </a:defRPr>
            </a:lvl3pPr>
            <a:lvl4pPr indent="-304800" lvl="3" marL="1828800">
              <a:spcBef>
                <a:spcPts val="0"/>
              </a:spcBef>
              <a:spcAft>
                <a:spcPts val="0"/>
              </a:spcAft>
              <a:buSzPts val="1200"/>
              <a:buFont typeface="Roboto"/>
              <a:buChar char="●"/>
              <a:defRPr sz="1200">
                <a:latin typeface="Roboto"/>
                <a:ea typeface="Roboto"/>
                <a:cs typeface="Roboto"/>
                <a:sym typeface="Roboto"/>
              </a:defRPr>
            </a:lvl4pPr>
            <a:lvl5pPr indent="-304800" lvl="4" marL="2286000">
              <a:spcBef>
                <a:spcPts val="0"/>
              </a:spcBef>
              <a:spcAft>
                <a:spcPts val="0"/>
              </a:spcAft>
              <a:buSzPts val="1200"/>
              <a:buFont typeface="Roboto"/>
              <a:buChar char="○"/>
              <a:defRPr sz="1200">
                <a:latin typeface="Roboto"/>
                <a:ea typeface="Roboto"/>
                <a:cs typeface="Roboto"/>
                <a:sym typeface="Roboto"/>
              </a:defRPr>
            </a:lvl5pPr>
            <a:lvl6pPr indent="-304800" lvl="5" marL="2743200">
              <a:spcBef>
                <a:spcPts val="0"/>
              </a:spcBef>
              <a:spcAft>
                <a:spcPts val="0"/>
              </a:spcAft>
              <a:buSzPts val="1200"/>
              <a:buFont typeface="Roboto"/>
              <a:buChar char="■"/>
              <a:defRPr sz="1200">
                <a:latin typeface="Roboto"/>
                <a:ea typeface="Roboto"/>
                <a:cs typeface="Roboto"/>
                <a:sym typeface="Roboto"/>
              </a:defRPr>
            </a:lvl6pPr>
            <a:lvl7pPr indent="-304800" lvl="6" marL="3200400">
              <a:spcBef>
                <a:spcPts val="0"/>
              </a:spcBef>
              <a:spcAft>
                <a:spcPts val="0"/>
              </a:spcAft>
              <a:buSzPts val="1200"/>
              <a:buFont typeface="Roboto"/>
              <a:buChar char="●"/>
              <a:defRPr sz="1200">
                <a:latin typeface="Roboto"/>
                <a:ea typeface="Roboto"/>
                <a:cs typeface="Roboto"/>
                <a:sym typeface="Roboto"/>
              </a:defRPr>
            </a:lvl7pPr>
            <a:lvl8pPr indent="-304800" lvl="7" marL="3657600">
              <a:spcBef>
                <a:spcPts val="0"/>
              </a:spcBef>
              <a:spcAft>
                <a:spcPts val="0"/>
              </a:spcAft>
              <a:buSzPts val="1200"/>
              <a:buFont typeface="Roboto"/>
              <a:buChar char="○"/>
              <a:defRPr sz="1200">
                <a:latin typeface="Roboto"/>
                <a:ea typeface="Roboto"/>
                <a:cs typeface="Roboto"/>
                <a:sym typeface="Roboto"/>
              </a:defRPr>
            </a:lvl8pPr>
            <a:lvl9pPr indent="-304800" lvl="8" marL="4114800">
              <a:spcBef>
                <a:spcPts val="0"/>
              </a:spcBef>
              <a:spcAft>
                <a:spcPts val="0"/>
              </a:spcAft>
              <a:buSzPts val="1200"/>
              <a:buFont typeface="Roboto"/>
              <a:buChar char="■"/>
              <a:defRPr sz="1200">
                <a:latin typeface="Roboto"/>
                <a:ea typeface="Roboto"/>
                <a:cs typeface="Roboto"/>
                <a:sym typeface="Roboto"/>
              </a:defRPr>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Font typeface="Roboto"/>
              <a:buChar char="●"/>
              <a:defRPr sz="1400">
                <a:latin typeface="Roboto"/>
                <a:ea typeface="Roboto"/>
                <a:cs typeface="Roboto"/>
                <a:sym typeface="Roboto"/>
              </a:defRPr>
            </a:lvl1pPr>
            <a:lvl2pPr indent="-304800" lvl="1" marL="914400">
              <a:spcBef>
                <a:spcPts val="0"/>
              </a:spcBef>
              <a:spcAft>
                <a:spcPts val="0"/>
              </a:spcAft>
              <a:buSzPts val="1200"/>
              <a:buFont typeface="Roboto"/>
              <a:buChar char="○"/>
              <a:defRPr sz="1200">
                <a:latin typeface="Roboto"/>
                <a:ea typeface="Roboto"/>
                <a:cs typeface="Roboto"/>
                <a:sym typeface="Roboto"/>
              </a:defRPr>
            </a:lvl2pPr>
            <a:lvl3pPr indent="-304800" lvl="2" marL="1371600">
              <a:spcBef>
                <a:spcPts val="0"/>
              </a:spcBef>
              <a:spcAft>
                <a:spcPts val="0"/>
              </a:spcAft>
              <a:buSzPts val="1200"/>
              <a:buFont typeface="Roboto"/>
              <a:buChar char="■"/>
              <a:defRPr sz="1200">
                <a:latin typeface="Roboto"/>
                <a:ea typeface="Roboto"/>
                <a:cs typeface="Roboto"/>
                <a:sym typeface="Roboto"/>
              </a:defRPr>
            </a:lvl3pPr>
            <a:lvl4pPr indent="-304800" lvl="3" marL="1828800">
              <a:spcBef>
                <a:spcPts val="0"/>
              </a:spcBef>
              <a:spcAft>
                <a:spcPts val="0"/>
              </a:spcAft>
              <a:buSzPts val="1200"/>
              <a:buFont typeface="Roboto"/>
              <a:buChar char="●"/>
              <a:defRPr sz="1200">
                <a:latin typeface="Roboto"/>
                <a:ea typeface="Roboto"/>
                <a:cs typeface="Roboto"/>
                <a:sym typeface="Roboto"/>
              </a:defRPr>
            </a:lvl4pPr>
            <a:lvl5pPr indent="-304800" lvl="4" marL="2286000">
              <a:spcBef>
                <a:spcPts val="0"/>
              </a:spcBef>
              <a:spcAft>
                <a:spcPts val="0"/>
              </a:spcAft>
              <a:buSzPts val="1200"/>
              <a:buFont typeface="Roboto"/>
              <a:buChar char="○"/>
              <a:defRPr sz="1200">
                <a:latin typeface="Roboto"/>
                <a:ea typeface="Roboto"/>
                <a:cs typeface="Roboto"/>
                <a:sym typeface="Roboto"/>
              </a:defRPr>
            </a:lvl5pPr>
            <a:lvl6pPr indent="-304800" lvl="5" marL="2743200">
              <a:spcBef>
                <a:spcPts val="0"/>
              </a:spcBef>
              <a:spcAft>
                <a:spcPts val="0"/>
              </a:spcAft>
              <a:buSzPts val="1200"/>
              <a:buFont typeface="Roboto"/>
              <a:buChar char="■"/>
              <a:defRPr sz="1200">
                <a:latin typeface="Roboto"/>
                <a:ea typeface="Roboto"/>
                <a:cs typeface="Roboto"/>
                <a:sym typeface="Roboto"/>
              </a:defRPr>
            </a:lvl6pPr>
            <a:lvl7pPr indent="-304800" lvl="6" marL="3200400">
              <a:spcBef>
                <a:spcPts val="0"/>
              </a:spcBef>
              <a:spcAft>
                <a:spcPts val="0"/>
              </a:spcAft>
              <a:buSzPts val="1200"/>
              <a:buFont typeface="Roboto"/>
              <a:buChar char="●"/>
              <a:defRPr sz="1200">
                <a:latin typeface="Roboto"/>
                <a:ea typeface="Roboto"/>
                <a:cs typeface="Roboto"/>
                <a:sym typeface="Roboto"/>
              </a:defRPr>
            </a:lvl7pPr>
            <a:lvl8pPr indent="-304800" lvl="7" marL="3657600">
              <a:spcBef>
                <a:spcPts val="0"/>
              </a:spcBef>
              <a:spcAft>
                <a:spcPts val="0"/>
              </a:spcAft>
              <a:buSzPts val="1200"/>
              <a:buFont typeface="Roboto"/>
              <a:buChar char="○"/>
              <a:defRPr sz="1200">
                <a:latin typeface="Roboto"/>
                <a:ea typeface="Roboto"/>
                <a:cs typeface="Roboto"/>
                <a:sym typeface="Roboto"/>
              </a:defRPr>
            </a:lvl8pPr>
            <a:lvl9pPr indent="-304800" lvl="8" marL="4114800">
              <a:spcBef>
                <a:spcPts val="0"/>
              </a:spcBef>
              <a:spcAft>
                <a:spcPts val="0"/>
              </a:spcAft>
              <a:buSzPts val="1200"/>
              <a:buFont typeface="Roboto"/>
              <a:buChar char="■"/>
              <a:defRPr sz="1200">
                <a:latin typeface="Roboto"/>
                <a:ea typeface="Roboto"/>
                <a:cs typeface="Roboto"/>
                <a:sym typeface="Roboto"/>
              </a:defRPr>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1600"/>
              <a:buFont typeface="Poppins"/>
              <a:buNone/>
              <a:defRPr sz="1600">
                <a:latin typeface="Poppins"/>
                <a:ea typeface="Poppins"/>
                <a:cs typeface="Poppins"/>
                <a:sym typeface="Poppi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3785100" cy="755700"/>
          </a:xfrm>
          <a:prstGeom prst="rect">
            <a:avLst/>
          </a:prstGeom>
        </p:spPr>
        <p:txBody>
          <a:bodyPr anchorCtr="0" anchor="t" bIns="91425" lIns="91425" spcFirstLastPara="1" rIns="91425" wrap="square" tIns="91425">
            <a:normAutofit/>
          </a:bodyPr>
          <a:lstStyle>
            <a:lvl1pPr lvl="0">
              <a:spcBef>
                <a:spcPts val="0"/>
              </a:spcBef>
              <a:spcAft>
                <a:spcPts val="0"/>
              </a:spcAft>
              <a:buSzPts val="1600"/>
              <a:buFont typeface="Poppins"/>
              <a:buNone/>
              <a:defRPr sz="1600">
                <a:latin typeface="Poppins"/>
                <a:ea typeface="Poppins"/>
                <a:cs typeface="Poppins"/>
                <a:sym typeface="Poppins"/>
              </a:defRPr>
            </a:lvl1pPr>
            <a:lvl2pPr lvl="1">
              <a:spcBef>
                <a:spcPts val="0"/>
              </a:spcBef>
              <a:spcAft>
                <a:spcPts val="0"/>
              </a:spcAft>
              <a:buSzPts val="2400"/>
              <a:buFont typeface="Poppins"/>
              <a:buNone/>
              <a:defRPr sz="2400">
                <a:latin typeface="Poppins"/>
                <a:ea typeface="Poppins"/>
                <a:cs typeface="Poppins"/>
                <a:sym typeface="Poppins"/>
              </a:defRPr>
            </a:lvl2pPr>
            <a:lvl3pPr lvl="2">
              <a:spcBef>
                <a:spcPts val="0"/>
              </a:spcBef>
              <a:spcAft>
                <a:spcPts val="0"/>
              </a:spcAft>
              <a:buSzPts val="2400"/>
              <a:buFont typeface="Poppins"/>
              <a:buNone/>
              <a:defRPr sz="2400">
                <a:latin typeface="Poppins"/>
                <a:ea typeface="Poppins"/>
                <a:cs typeface="Poppins"/>
                <a:sym typeface="Poppins"/>
              </a:defRPr>
            </a:lvl3pPr>
            <a:lvl4pPr lvl="3">
              <a:spcBef>
                <a:spcPts val="0"/>
              </a:spcBef>
              <a:spcAft>
                <a:spcPts val="0"/>
              </a:spcAft>
              <a:buSzPts val="2400"/>
              <a:buFont typeface="Poppins"/>
              <a:buNone/>
              <a:defRPr sz="2400">
                <a:latin typeface="Poppins"/>
                <a:ea typeface="Poppins"/>
                <a:cs typeface="Poppins"/>
                <a:sym typeface="Poppins"/>
              </a:defRPr>
            </a:lvl4pPr>
            <a:lvl5pPr lvl="4">
              <a:spcBef>
                <a:spcPts val="0"/>
              </a:spcBef>
              <a:spcAft>
                <a:spcPts val="0"/>
              </a:spcAft>
              <a:buSzPts val="2400"/>
              <a:buFont typeface="Poppins"/>
              <a:buNone/>
              <a:defRPr sz="2400">
                <a:latin typeface="Poppins"/>
                <a:ea typeface="Poppins"/>
                <a:cs typeface="Poppins"/>
                <a:sym typeface="Poppins"/>
              </a:defRPr>
            </a:lvl5pPr>
            <a:lvl6pPr lvl="5">
              <a:spcBef>
                <a:spcPts val="0"/>
              </a:spcBef>
              <a:spcAft>
                <a:spcPts val="0"/>
              </a:spcAft>
              <a:buSzPts val="2400"/>
              <a:buFont typeface="Poppins"/>
              <a:buNone/>
              <a:defRPr sz="2400">
                <a:latin typeface="Poppins"/>
                <a:ea typeface="Poppins"/>
                <a:cs typeface="Poppins"/>
                <a:sym typeface="Poppins"/>
              </a:defRPr>
            </a:lvl6pPr>
            <a:lvl7pPr lvl="6">
              <a:spcBef>
                <a:spcPts val="0"/>
              </a:spcBef>
              <a:spcAft>
                <a:spcPts val="0"/>
              </a:spcAft>
              <a:buSzPts val="2400"/>
              <a:buFont typeface="Poppins"/>
              <a:buNone/>
              <a:defRPr sz="2400">
                <a:latin typeface="Poppins"/>
                <a:ea typeface="Poppins"/>
                <a:cs typeface="Poppins"/>
                <a:sym typeface="Poppins"/>
              </a:defRPr>
            </a:lvl7pPr>
            <a:lvl8pPr lvl="7">
              <a:spcBef>
                <a:spcPts val="0"/>
              </a:spcBef>
              <a:spcAft>
                <a:spcPts val="0"/>
              </a:spcAft>
              <a:buSzPts val="2400"/>
              <a:buFont typeface="Poppins"/>
              <a:buNone/>
              <a:defRPr sz="2400">
                <a:latin typeface="Poppins"/>
                <a:ea typeface="Poppins"/>
                <a:cs typeface="Poppins"/>
                <a:sym typeface="Poppins"/>
              </a:defRPr>
            </a:lvl8pPr>
            <a:lvl9pPr lvl="8">
              <a:spcBef>
                <a:spcPts val="0"/>
              </a:spcBef>
              <a:spcAft>
                <a:spcPts val="0"/>
              </a:spcAft>
              <a:buSzPts val="2400"/>
              <a:buFont typeface="Poppins"/>
              <a:buNone/>
              <a:defRPr sz="2400">
                <a:latin typeface="Poppins"/>
                <a:ea typeface="Poppins"/>
                <a:cs typeface="Poppins"/>
                <a:sym typeface="Poppins"/>
              </a:defRPr>
            </a:lvl9pPr>
          </a:lstStyle>
          <a:p/>
        </p:txBody>
      </p:sp>
      <p:sp>
        <p:nvSpPr>
          <p:cNvPr id="30" name="Google Shape;30;p7"/>
          <p:cNvSpPr txBox="1"/>
          <p:nvPr>
            <p:ph idx="1" type="body"/>
          </p:nvPr>
        </p:nvSpPr>
        <p:spPr>
          <a:xfrm>
            <a:off x="311700" y="1138400"/>
            <a:ext cx="38091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Font typeface="Poppins"/>
              <a:buChar char="●"/>
              <a:defRPr sz="1200">
                <a:latin typeface="Poppins"/>
                <a:ea typeface="Poppins"/>
                <a:cs typeface="Poppins"/>
                <a:sym typeface="Poppins"/>
              </a:defRPr>
            </a:lvl1pPr>
            <a:lvl2pPr indent="-304800" lvl="1" marL="914400">
              <a:spcBef>
                <a:spcPts val="0"/>
              </a:spcBef>
              <a:spcAft>
                <a:spcPts val="0"/>
              </a:spcAft>
              <a:buSzPts val="1200"/>
              <a:buFont typeface="Poppins"/>
              <a:buChar char="○"/>
              <a:defRPr sz="1200">
                <a:latin typeface="Poppins"/>
                <a:ea typeface="Poppins"/>
                <a:cs typeface="Poppins"/>
                <a:sym typeface="Poppins"/>
              </a:defRPr>
            </a:lvl2pPr>
            <a:lvl3pPr indent="-304800" lvl="2" marL="1371600">
              <a:spcBef>
                <a:spcPts val="0"/>
              </a:spcBef>
              <a:spcAft>
                <a:spcPts val="0"/>
              </a:spcAft>
              <a:buSzPts val="1200"/>
              <a:buFont typeface="Poppins"/>
              <a:buChar char="■"/>
              <a:defRPr sz="1200">
                <a:latin typeface="Poppins"/>
                <a:ea typeface="Poppins"/>
                <a:cs typeface="Poppins"/>
                <a:sym typeface="Poppins"/>
              </a:defRPr>
            </a:lvl3pPr>
            <a:lvl4pPr indent="-304800" lvl="3" marL="1828800">
              <a:spcBef>
                <a:spcPts val="0"/>
              </a:spcBef>
              <a:spcAft>
                <a:spcPts val="0"/>
              </a:spcAft>
              <a:buSzPts val="1200"/>
              <a:buFont typeface="Poppins"/>
              <a:buChar char="●"/>
              <a:defRPr sz="1200">
                <a:latin typeface="Poppins"/>
                <a:ea typeface="Poppins"/>
                <a:cs typeface="Poppins"/>
                <a:sym typeface="Poppins"/>
              </a:defRPr>
            </a:lvl4pPr>
            <a:lvl5pPr indent="-304800" lvl="4" marL="2286000">
              <a:spcBef>
                <a:spcPts val="0"/>
              </a:spcBef>
              <a:spcAft>
                <a:spcPts val="0"/>
              </a:spcAft>
              <a:buSzPts val="1200"/>
              <a:buFont typeface="Poppins"/>
              <a:buChar char="○"/>
              <a:defRPr sz="1200">
                <a:latin typeface="Poppins"/>
                <a:ea typeface="Poppins"/>
                <a:cs typeface="Poppins"/>
                <a:sym typeface="Poppins"/>
              </a:defRPr>
            </a:lvl5pPr>
            <a:lvl6pPr indent="-304800" lvl="5" marL="2743200">
              <a:spcBef>
                <a:spcPts val="0"/>
              </a:spcBef>
              <a:spcAft>
                <a:spcPts val="0"/>
              </a:spcAft>
              <a:buSzPts val="1200"/>
              <a:buFont typeface="Poppins"/>
              <a:buChar char="■"/>
              <a:defRPr sz="1200">
                <a:latin typeface="Poppins"/>
                <a:ea typeface="Poppins"/>
                <a:cs typeface="Poppins"/>
                <a:sym typeface="Poppins"/>
              </a:defRPr>
            </a:lvl6pPr>
            <a:lvl7pPr indent="-304800" lvl="6" marL="3200400">
              <a:spcBef>
                <a:spcPts val="0"/>
              </a:spcBef>
              <a:spcAft>
                <a:spcPts val="0"/>
              </a:spcAft>
              <a:buSzPts val="1200"/>
              <a:buFont typeface="Poppins"/>
              <a:buChar char="●"/>
              <a:defRPr sz="1200">
                <a:latin typeface="Poppins"/>
                <a:ea typeface="Poppins"/>
                <a:cs typeface="Poppins"/>
                <a:sym typeface="Poppins"/>
              </a:defRPr>
            </a:lvl7pPr>
            <a:lvl8pPr indent="-304800" lvl="7" marL="3657600">
              <a:spcBef>
                <a:spcPts val="0"/>
              </a:spcBef>
              <a:spcAft>
                <a:spcPts val="0"/>
              </a:spcAft>
              <a:buSzPts val="1200"/>
              <a:buFont typeface="Poppins"/>
              <a:buChar char="○"/>
              <a:defRPr sz="1200">
                <a:latin typeface="Poppins"/>
                <a:ea typeface="Poppins"/>
                <a:cs typeface="Poppins"/>
                <a:sym typeface="Poppins"/>
              </a:defRPr>
            </a:lvl8pPr>
            <a:lvl9pPr indent="-304800" lvl="8" marL="4114800">
              <a:spcBef>
                <a:spcPts val="0"/>
              </a:spcBef>
              <a:spcAft>
                <a:spcPts val="0"/>
              </a:spcAft>
              <a:buSzPts val="1200"/>
              <a:buFont typeface="Poppins"/>
              <a:buChar char="■"/>
              <a:defRPr sz="1200">
                <a:latin typeface="Poppins"/>
                <a:ea typeface="Poppins"/>
                <a:cs typeface="Poppins"/>
                <a:sym typeface="Poppins"/>
              </a:defRPr>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Font typeface="Poppins"/>
              <a:buNone/>
              <a:defRPr sz="4800">
                <a:latin typeface="Poppins"/>
                <a:ea typeface="Poppins"/>
                <a:cs typeface="Poppins"/>
                <a:sym typeface="Poppins"/>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pic>
        <p:nvPicPr>
          <p:cNvPr id="36" name="Google Shape;36;p9"/>
          <p:cNvPicPr preferRelativeResize="0"/>
          <p:nvPr/>
        </p:nvPicPr>
        <p:blipFill>
          <a:blip r:embed="rId2">
            <a:alphaModFix/>
          </a:blip>
          <a:stretch>
            <a:fillRect/>
          </a:stretch>
        </p:blipFill>
        <p:spPr>
          <a:xfrm>
            <a:off x="4572000" y="0"/>
            <a:ext cx="4572000" cy="5143500"/>
          </a:xfrm>
          <a:prstGeom prst="rect">
            <a:avLst/>
          </a:prstGeom>
          <a:noFill/>
          <a:ln>
            <a:noFill/>
          </a:ln>
        </p:spPr>
      </p:pic>
      <p:sp>
        <p:nvSpPr>
          <p:cNvPr id="37" name="Google Shape;3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9"/>
          <p:cNvSpPr txBox="1"/>
          <p:nvPr>
            <p:ph type="title"/>
          </p:nvPr>
        </p:nvSpPr>
        <p:spPr>
          <a:xfrm>
            <a:off x="311700" y="349325"/>
            <a:ext cx="41559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accent3"/>
              </a:buClr>
              <a:buSzPts val="1600"/>
              <a:buNone/>
              <a:defRPr sz="1600">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9"/>
          <p:cNvSpPr txBox="1"/>
          <p:nvPr>
            <p:ph idx="1" type="body"/>
          </p:nvPr>
        </p:nvSpPr>
        <p:spPr>
          <a:xfrm>
            <a:off x="311700" y="1152475"/>
            <a:ext cx="40842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04800" lvl="1" marL="914400" rtl="0">
              <a:spcBef>
                <a:spcPts val="0"/>
              </a:spcBef>
              <a:spcAft>
                <a:spcPts val="0"/>
              </a:spcAft>
              <a:buSzPts val="1200"/>
              <a:buFont typeface="Roboto"/>
              <a:buChar char="○"/>
              <a:defRPr sz="1200">
                <a:latin typeface="Roboto"/>
                <a:ea typeface="Roboto"/>
                <a:cs typeface="Roboto"/>
                <a:sym typeface="Roboto"/>
              </a:defRPr>
            </a:lvl2pPr>
            <a:lvl3pPr indent="-304800" lvl="2" marL="1371600" rtl="0">
              <a:spcBef>
                <a:spcPts val="0"/>
              </a:spcBef>
              <a:spcAft>
                <a:spcPts val="0"/>
              </a:spcAft>
              <a:buSzPts val="1200"/>
              <a:buFont typeface="Roboto"/>
              <a:buChar char="■"/>
              <a:defRPr sz="1200">
                <a:latin typeface="Roboto"/>
                <a:ea typeface="Roboto"/>
                <a:cs typeface="Roboto"/>
                <a:sym typeface="Roboto"/>
              </a:defRPr>
            </a:lvl3pPr>
            <a:lvl4pPr indent="-304800" lvl="3" marL="1828800" rtl="0">
              <a:spcBef>
                <a:spcPts val="0"/>
              </a:spcBef>
              <a:spcAft>
                <a:spcPts val="0"/>
              </a:spcAft>
              <a:buSzPts val="1200"/>
              <a:buFont typeface="Roboto"/>
              <a:buChar char="●"/>
              <a:defRPr sz="1200">
                <a:latin typeface="Roboto"/>
                <a:ea typeface="Roboto"/>
                <a:cs typeface="Roboto"/>
                <a:sym typeface="Roboto"/>
              </a:defRPr>
            </a:lvl4pPr>
            <a:lvl5pPr indent="-304800" lvl="4" marL="2286000" rtl="0">
              <a:spcBef>
                <a:spcPts val="0"/>
              </a:spcBef>
              <a:spcAft>
                <a:spcPts val="0"/>
              </a:spcAft>
              <a:buSzPts val="1200"/>
              <a:buFont typeface="Roboto"/>
              <a:buChar char="○"/>
              <a:defRPr sz="1200">
                <a:latin typeface="Roboto"/>
                <a:ea typeface="Roboto"/>
                <a:cs typeface="Roboto"/>
                <a:sym typeface="Roboto"/>
              </a:defRPr>
            </a:lvl5pPr>
            <a:lvl6pPr indent="-304800" lvl="5" marL="2743200" rtl="0">
              <a:spcBef>
                <a:spcPts val="0"/>
              </a:spcBef>
              <a:spcAft>
                <a:spcPts val="0"/>
              </a:spcAft>
              <a:buSzPts val="1200"/>
              <a:buFont typeface="Roboto"/>
              <a:buChar char="■"/>
              <a:defRPr sz="1200">
                <a:latin typeface="Roboto"/>
                <a:ea typeface="Roboto"/>
                <a:cs typeface="Roboto"/>
                <a:sym typeface="Roboto"/>
              </a:defRPr>
            </a:lvl6pPr>
            <a:lvl7pPr indent="-304800" lvl="6" marL="3200400" rtl="0">
              <a:spcBef>
                <a:spcPts val="0"/>
              </a:spcBef>
              <a:spcAft>
                <a:spcPts val="0"/>
              </a:spcAft>
              <a:buSzPts val="1200"/>
              <a:buFont typeface="Roboto"/>
              <a:buChar char="●"/>
              <a:defRPr sz="1200">
                <a:latin typeface="Roboto"/>
                <a:ea typeface="Roboto"/>
                <a:cs typeface="Roboto"/>
                <a:sym typeface="Roboto"/>
              </a:defRPr>
            </a:lvl7pPr>
            <a:lvl8pPr indent="-304800" lvl="7" marL="3657600" rtl="0">
              <a:spcBef>
                <a:spcPts val="0"/>
              </a:spcBef>
              <a:spcAft>
                <a:spcPts val="0"/>
              </a:spcAft>
              <a:buSzPts val="1200"/>
              <a:buFont typeface="Roboto"/>
              <a:buChar char="○"/>
              <a:defRPr sz="1200">
                <a:latin typeface="Roboto"/>
                <a:ea typeface="Roboto"/>
                <a:cs typeface="Roboto"/>
                <a:sym typeface="Roboto"/>
              </a:defRPr>
            </a:lvl8pPr>
            <a:lvl9pPr indent="-304800" lvl="8" marL="4114800" rtl="0">
              <a:spcBef>
                <a:spcPts val="0"/>
              </a:spcBef>
              <a:spcAft>
                <a:spcPts val="0"/>
              </a:spcAft>
              <a:buSzPts val="1200"/>
              <a:buFont typeface="Roboto"/>
              <a:buChar char="■"/>
              <a:defRPr sz="1200">
                <a:latin typeface="Roboto"/>
                <a:ea typeface="Roboto"/>
                <a:cs typeface="Roboto"/>
                <a:sym typeface="Robo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40" name="Shape 40"/>
        <p:cNvGrpSpPr/>
        <p:nvPr/>
      </p:nvGrpSpPr>
      <p:grpSpPr>
        <a:xfrm>
          <a:off x="0" y="0"/>
          <a:ext cx="0" cy="0"/>
          <a:chOff x="0" y="0"/>
          <a:chExt cx="0" cy="0"/>
        </a:xfrm>
      </p:grpSpPr>
      <p:sp>
        <p:nvSpPr>
          <p:cNvPr id="41" name="Google Shape;41;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2" name="Google Shape;42;p10"/>
          <p:cNvSpPr txBox="1"/>
          <p:nvPr>
            <p:ph type="title"/>
          </p:nvPr>
        </p:nvSpPr>
        <p:spPr>
          <a:xfrm>
            <a:off x="311700" y="349325"/>
            <a:ext cx="4155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Font typeface="Poppins"/>
              <a:buNone/>
              <a:defRPr sz="1600">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10"/>
          <p:cNvSpPr txBox="1"/>
          <p:nvPr>
            <p:ph idx="1" type="body"/>
          </p:nvPr>
        </p:nvSpPr>
        <p:spPr>
          <a:xfrm>
            <a:off x="311700" y="1152475"/>
            <a:ext cx="40842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04800" lvl="1" marL="914400" rtl="0">
              <a:spcBef>
                <a:spcPts val="0"/>
              </a:spcBef>
              <a:spcAft>
                <a:spcPts val="0"/>
              </a:spcAft>
              <a:buSzPts val="1200"/>
              <a:buFont typeface="Roboto"/>
              <a:buChar char="○"/>
              <a:defRPr sz="1200">
                <a:latin typeface="Roboto"/>
                <a:ea typeface="Roboto"/>
                <a:cs typeface="Roboto"/>
                <a:sym typeface="Roboto"/>
              </a:defRPr>
            </a:lvl2pPr>
            <a:lvl3pPr indent="-304800" lvl="2" marL="1371600" rtl="0">
              <a:spcBef>
                <a:spcPts val="0"/>
              </a:spcBef>
              <a:spcAft>
                <a:spcPts val="0"/>
              </a:spcAft>
              <a:buSzPts val="1200"/>
              <a:buFont typeface="Roboto"/>
              <a:buChar char="■"/>
              <a:defRPr sz="1200">
                <a:latin typeface="Roboto"/>
                <a:ea typeface="Roboto"/>
                <a:cs typeface="Roboto"/>
                <a:sym typeface="Roboto"/>
              </a:defRPr>
            </a:lvl3pPr>
            <a:lvl4pPr indent="-304800" lvl="3" marL="1828800" rtl="0">
              <a:spcBef>
                <a:spcPts val="0"/>
              </a:spcBef>
              <a:spcAft>
                <a:spcPts val="0"/>
              </a:spcAft>
              <a:buSzPts val="1200"/>
              <a:buFont typeface="Roboto"/>
              <a:buChar char="●"/>
              <a:defRPr sz="1200">
                <a:latin typeface="Roboto"/>
                <a:ea typeface="Roboto"/>
                <a:cs typeface="Roboto"/>
                <a:sym typeface="Roboto"/>
              </a:defRPr>
            </a:lvl4pPr>
            <a:lvl5pPr indent="-304800" lvl="4" marL="2286000" rtl="0">
              <a:spcBef>
                <a:spcPts val="0"/>
              </a:spcBef>
              <a:spcAft>
                <a:spcPts val="0"/>
              </a:spcAft>
              <a:buSzPts val="1200"/>
              <a:buFont typeface="Roboto"/>
              <a:buChar char="○"/>
              <a:defRPr sz="1200">
                <a:latin typeface="Roboto"/>
                <a:ea typeface="Roboto"/>
                <a:cs typeface="Roboto"/>
                <a:sym typeface="Roboto"/>
              </a:defRPr>
            </a:lvl5pPr>
            <a:lvl6pPr indent="-304800" lvl="5" marL="2743200" rtl="0">
              <a:spcBef>
                <a:spcPts val="0"/>
              </a:spcBef>
              <a:spcAft>
                <a:spcPts val="0"/>
              </a:spcAft>
              <a:buSzPts val="1200"/>
              <a:buFont typeface="Roboto"/>
              <a:buChar char="■"/>
              <a:defRPr sz="1200">
                <a:latin typeface="Roboto"/>
                <a:ea typeface="Roboto"/>
                <a:cs typeface="Roboto"/>
                <a:sym typeface="Roboto"/>
              </a:defRPr>
            </a:lvl6pPr>
            <a:lvl7pPr indent="-304800" lvl="6" marL="3200400" rtl="0">
              <a:spcBef>
                <a:spcPts val="0"/>
              </a:spcBef>
              <a:spcAft>
                <a:spcPts val="0"/>
              </a:spcAft>
              <a:buSzPts val="1200"/>
              <a:buFont typeface="Roboto"/>
              <a:buChar char="●"/>
              <a:defRPr sz="1200">
                <a:latin typeface="Roboto"/>
                <a:ea typeface="Roboto"/>
                <a:cs typeface="Roboto"/>
                <a:sym typeface="Roboto"/>
              </a:defRPr>
            </a:lvl7pPr>
            <a:lvl8pPr indent="-304800" lvl="7" marL="3657600" rtl="0">
              <a:spcBef>
                <a:spcPts val="0"/>
              </a:spcBef>
              <a:spcAft>
                <a:spcPts val="0"/>
              </a:spcAft>
              <a:buSzPts val="1200"/>
              <a:buFont typeface="Roboto"/>
              <a:buChar char="○"/>
              <a:defRPr sz="1200">
                <a:latin typeface="Roboto"/>
                <a:ea typeface="Roboto"/>
                <a:cs typeface="Roboto"/>
                <a:sym typeface="Roboto"/>
              </a:defRPr>
            </a:lvl8pPr>
            <a:lvl9pPr indent="-304800" lvl="8" marL="4114800" rtl="0">
              <a:spcBef>
                <a:spcPts val="0"/>
              </a:spcBef>
              <a:spcAft>
                <a:spcPts val="0"/>
              </a:spcAft>
              <a:buSzPts val="1200"/>
              <a:buFont typeface="Roboto"/>
              <a:buChar char="■"/>
              <a:defRPr sz="1200">
                <a:latin typeface="Roboto"/>
                <a:ea typeface="Roboto"/>
                <a:cs typeface="Roboto"/>
                <a:sym typeface="Roboto"/>
              </a:defRPr>
            </a:lvl9pPr>
          </a:lstStyle>
          <a:p/>
        </p:txBody>
      </p:sp>
      <p:sp>
        <p:nvSpPr>
          <p:cNvPr id="44" name="Google Shape;44;p10"/>
          <p:cNvSpPr txBox="1"/>
          <p:nvPr>
            <p:ph idx="2" type="title"/>
          </p:nvPr>
        </p:nvSpPr>
        <p:spPr>
          <a:xfrm>
            <a:off x="4502700" y="349325"/>
            <a:ext cx="41559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Font typeface="Poppins"/>
              <a:buNone/>
              <a:defRPr sz="1600">
                <a:latin typeface="Poppins"/>
                <a:ea typeface="Poppins"/>
                <a:cs typeface="Poppins"/>
                <a:sym typeface="Poppi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5" name="Google Shape;45;p10"/>
          <p:cNvSpPr txBox="1"/>
          <p:nvPr>
            <p:ph idx="3" type="body"/>
          </p:nvPr>
        </p:nvSpPr>
        <p:spPr>
          <a:xfrm>
            <a:off x="4502700" y="1152475"/>
            <a:ext cx="40842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Font typeface="Roboto"/>
              <a:buChar char="●"/>
              <a:defRPr sz="1400">
                <a:latin typeface="Roboto"/>
                <a:ea typeface="Roboto"/>
                <a:cs typeface="Roboto"/>
                <a:sym typeface="Roboto"/>
              </a:defRPr>
            </a:lvl1pPr>
            <a:lvl2pPr indent="-304800" lvl="1" marL="914400" rtl="0">
              <a:spcBef>
                <a:spcPts val="0"/>
              </a:spcBef>
              <a:spcAft>
                <a:spcPts val="0"/>
              </a:spcAft>
              <a:buSzPts val="1200"/>
              <a:buFont typeface="Roboto"/>
              <a:buChar char="○"/>
              <a:defRPr sz="1200">
                <a:latin typeface="Roboto"/>
                <a:ea typeface="Roboto"/>
                <a:cs typeface="Roboto"/>
                <a:sym typeface="Roboto"/>
              </a:defRPr>
            </a:lvl2pPr>
            <a:lvl3pPr indent="-304800" lvl="2" marL="1371600" rtl="0">
              <a:spcBef>
                <a:spcPts val="0"/>
              </a:spcBef>
              <a:spcAft>
                <a:spcPts val="0"/>
              </a:spcAft>
              <a:buSzPts val="1200"/>
              <a:buFont typeface="Roboto"/>
              <a:buChar char="■"/>
              <a:defRPr sz="1200">
                <a:latin typeface="Roboto"/>
                <a:ea typeface="Roboto"/>
                <a:cs typeface="Roboto"/>
                <a:sym typeface="Roboto"/>
              </a:defRPr>
            </a:lvl3pPr>
            <a:lvl4pPr indent="-304800" lvl="3" marL="1828800" rtl="0">
              <a:spcBef>
                <a:spcPts val="0"/>
              </a:spcBef>
              <a:spcAft>
                <a:spcPts val="0"/>
              </a:spcAft>
              <a:buSzPts val="1200"/>
              <a:buFont typeface="Roboto"/>
              <a:buChar char="●"/>
              <a:defRPr sz="1200">
                <a:latin typeface="Roboto"/>
                <a:ea typeface="Roboto"/>
                <a:cs typeface="Roboto"/>
                <a:sym typeface="Roboto"/>
              </a:defRPr>
            </a:lvl4pPr>
            <a:lvl5pPr indent="-304800" lvl="4" marL="2286000" rtl="0">
              <a:spcBef>
                <a:spcPts val="0"/>
              </a:spcBef>
              <a:spcAft>
                <a:spcPts val="0"/>
              </a:spcAft>
              <a:buSzPts val="1200"/>
              <a:buFont typeface="Roboto"/>
              <a:buChar char="○"/>
              <a:defRPr sz="1200">
                <a:latin typeface="Roboto"/>
                <a:ea typeface="Roboto"/>
                <a:cs typeface="Roboto"/>
                <a:sym typeface="Roboto"/>
              </a:defRPr>
            </a:lvl5pPr>
            <a:lvl6pPr indent="-304800" lvl="5" marL="2743200" rtl="0">
              <a:spcBef>
                <a:spcPts val="0"/>
              </a:spcBef>
              <a:spcAft>
                <a:spcPts val="0"/>
              </a:spcAft>
              <a:buSzPts val="1200"/>
              <a:buFont typeface="Roboto"/>
              <a:buChar char="■"/>
              <a:defRPr sz="1200">
                <a:latin typeface="Roboto"/>
                <a:ea typeface="Roboto"/>
                <a:cs typeface="Roboto"/>
                <a:sym typeface="Roboto"/>
              </a:defRPr>
            </a:lvl6pPr>
            <a:lvl7pPr indent="-304800" lvl="6" marL="3200400" rtl="0">
              <a:spcBef>
                <a:spcPts val="0"/>
              </a:spcBef>
              <a:spcAft>
                <a:spcPts val="0"/>
              </a:spcAft>
              <a:buSzPts val="1200"/>
              <a:buFont typeface="Roboto"/>
              <a:buChar char="●"/>
              <a:defRPr sz="1200">
                <a:latin typeface="Roboto"/>
                <a:ea typeface="Roboto"/>
                <a:cs typeface="Roboto"/>
                <a:sym typeface="Roboto"/>
              </a:defRPr>
            </a:lvl7pPr>
            <a:lvl8pPr indent="-304800" lvl="7" marL="3657600" rtl="0">
              <a:spcBef>
                <a:spcPts val="0"/>
              </a:spcBef>
              <a:spcAft>
                <a:spcPts val="0"/>
              </a:spcAft>
              <a:buSzPts val="1200"/>
              <a:buFont typeface="Roboto"/>
              <a:buChar char="○"/>
              <a:defRPr sz="1200">
                <a:latin typeface="Roboto"/>
                <a:ea typeface="Roboto"/>
                <a:cs typeface="Roboto"/>
                <a:sym typeface="Roboto"/>
              </a:defRPr>
            </a:lvl8pPr>
            <a:lvl9pPr indent="-304800" lvl="8" marL="4114800" rtl="0">
              <a:spcBef>
                <a:spcPts val="0"/>
              </a:spcBef>
              <a:spcAft>
                <a:spcPts val="0"/>
              </a:spcAft>
              <a:buSzPts val="1200"/>
              <a:buFont typeface="Roboto"/>
              <a:buChar char="■"/>
              <a:defRPr sz="1200">
                <a:latin typeface="Roboto"/>
                <a:ea typeface="Roboto"/>
                <a:cs typeface="Roboto"/>
                <a:sym typeface="Robo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slideLayout" Target="../slideLayouts/slideLayout34.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5" Type="http://schemas.openxmlformats.org/officeDocument/2006/relationships/slideLayout" Target="../slideLayouts/slideLayout36.xml"/><Relationship Id="rId14" Type="http://schemas.openxmlformats.org/officeDocument/2006/relationships/slideLayout" Target="../slideLayouts/slideLayout35.xml"/><Relationship Id="rId16" Type="http://schemas.openxmlformats.org/officeDocument/2006/relationships/theme" Target="../theme/theme1.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SemiBold"/>
              <a:buNone/>
              <a:defRPr sz="2800">
                <a:solidFill>
                  <a:schemeClr val="dk1"/>
                </a:solidFill>
                <a:latin typeface="Poppins SemiBold"/>
                <a:ea typeface="Poppins SemiBold"/>
                <a:cs typeface="Poppins SemiBold"/>
                <a:sym typeface="Poppins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12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8" name="Shape 88"/>
        <p:cNvGrpSpPr/>
        <p:nvPr/>
      </p:nvGrpSpPr>
      <p:grpSpPr>
        <a:xfrm>
          <a:off x="0" y="0"/>
          <a:ext cx="0" cy="0"/>
          <a:chOff x="0" y="0"/>
          <a:chExt cx="0" cy="0"/>
        </a:xfrm>
      </p:grpSpPr>
      <p:sp>
        <p:nvSpPr>
          <p:cNvPr id="89" name="Google Shape;89;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0" name="Google Shape;90;p2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91" name="Google Shape;9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9.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1.png"/><Relationship Id="rId9" Type="http://schemas.openxmlformats.org/officeDocument/2006/relationships/image" Target="../media/image32.png"/><Relationship Id="rId5" Type="http://schemas.openxmlformats.org/officeDocument/2006/relationships/image" Target="../media/image20.png"/><Relationship Id="rId6" Type="http://schemas.openxmlformats.org/officeDocument/2006/relationships/image" Target="../media/image27.png"/><Relationship Id="rId7" Type="http://schemas.openxmlformats.org/officeDocument/2006/relationships/hyperlink" Target="https://agrisea.co.nz/" TargetMode="External"/><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11" Type="http://schemas.openxmlformats.org/officeDocument/2006/relationships/image" Target="../media/image37.png"/><Relationship Id="rId10" Type="http://schemas.openxmlformats.org/officeDocument/2006/relationships/image" Target="../media/image34.png"/><Relationship Id="rId12" Type="http://schemas.openxmlformats.org/officeDocument/2006/relationships/image" Target="../media/image39.png"/><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42.jpg"/><Relationship Id="rId4" Type="http://schemas.openxmlformats.org/officeDocument/2006/relationships/image" Target="../media/image1.png"/><Relationship Id="rId9" Type="http://schemas.openxmlformats.org/officeDocument/2006/relationships/hyperlink" Target="https://www.macro-oceans.com/" TargetMode="External"/><Relationship Id="rId5" Type="http://schemas.openxmlformats.org/officeDocument/2006/relationships/image" Target="../media/image28.png"/><Relationship Id="rId6" Type="http://schemas.openxmlformats.org/officeDocument/2006/relationships/image" Target="../media/image20.png"/><Relationship Id="rId7" Type="http://schemas.openxmlformats.org/officeDocument/2006/relationships/image" Target="../media/image27.png"/><Relationship Id="rId8"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44.jpg"/><Relationship Id="rId4" Type="http://schemas.openxmlformats.org/officeDocument/2006/relationships/image" Target="../media/image1.png"/><Relationship Id="rId5" Type="http://schemas.openxmlformats.org/officeDocument/2006/relationships/image" Target="../media/image35.png"/><Relationship Id="rId6"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6.jp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45.png"/><Relationship Id="rId4" Type="http://schemas.openxmlformats.org/officeDocument/2006/relationships/image" Target="../media/image17.jpg"/><Relationship Id="rId5" Type="http://schemas.openxmlformats.org/officeDocument/2006/relationships/image" Target="../media/image46.png"/><Relationship Id="rId6" Type="http://schemas.openxmlformats.org/officeDocument/2006/relationships/image" Target="../media/image5.png"/><Relationship Id="rId7"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0"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31.jpg"/><Relationship Id="rId9"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13.jpg"/><Relationship Id="rId7" Type="http://schemas.openxmlformats.org/officeDocument/2006/relationships/image" Target="../media/image25.jpg"/><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1.png"/><Relationship Id="rId4" Type="http://schemas.openxmlformats.org/officeDocument/2006/relationships/image" Target="../media/image43.png"/><Relationship Id="rId5"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3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1.png"/><Relationship Id="rId9" Type="http://schemas.openxmlformats.org/officeDocument/2006/relationships/image" Target="../media/image22.png"/><Relationship Id="rId5" Type="http://schemas.openxmlformats.org/officeDocument/2006/relationships/image" Target="../media/image20.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2" name="Shape 152"/>
        <p:cNvGrpSpPr/>
        <p:nvPr/>
      </p:nvGrpSpPr>
      <p:grpSpPr>
        <a:xfrm>
          <a:off x="0" y="0"/>
          <a:ext cx="0" cy="0"/>
          <a:chOff x="0" y="0"/>
          <a:chExt cx="0" cy="0"/>
        </a:xfrm>
      </p:grpSpPr>
      <p:pic>
        <p:nvPicPr>
          <p:cNvPr id="153" name="Google Shape;153;p39"/>
          <p:cNvPicPr preferRelativeResize="0"/>
          <p:nvPr/>
        </p:nvPicPr>
        <p:blipFill rotWithShape="1">
          <a:blip r:embed="rId3">
            <a:alphaModFix/>
          </a:blip>
          <a:srcRect b="15069" l="0" r="0" t="15069"/>
          <a:stretch/>
        </p:blipFill>
        <p:spPr>
          <a:xfrm>
            <a:off x="0" y="0"/>
            <a:ext cx="9144003" cy="5143503"/>
          </a:xfrm>
          <a:prstGeom prst="rect">
            <a:avLst/>
          </a:prstGeom>
          <a:noFill/>
          <a:ln>
            <a:noFill/>
          </a:ln>
        </p:spPr>
      </p:pic>
      <p:sp>
        <p:nvSpPr>
          <p:cNvPr id="154" name="Google Shape;154;p39"/>
          <p:cNvSpPr/>
          <p:nvPr/>
        </p:nvSpPr>
        <p:spPr>
          <a:xfrm>
            <a:off x="0" y="0"/>
            <a:ext cx="9144000" cy="5143500"/>
          </a:xfrm>
          <a:prstGeom prst="rect">
            <a:avLst/>
          </a:prstGeom>
          <a:solidFill>
            <a:srgbClr val="222222">
              <a:alpha val="3795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5" name="Google Shape;155;p39"/>
          <p:cNvPicPr preferRelativeResize="0"/>
          <p:nvPr/>
        </p:nvPicPr>
        <p:blipFill>
          <a:blip r:embed="rId4">
            <a:alphaModFix/>
          </a:blip>
          <a:stretch>
            <a:fillRect/>
          </a:stretch>
        </p:blipFill>
        <p:spPr>
          <a:xfrm>
            <a:off x="477725" y="4224375"/>
            <a:ext cx="1666017" cy="631200"/>
          </a:xfrm>
          <a:prstGeom prst="rect">
            <a:avLst/>
          </a:prstGeom>
          <a:noFill/>
          <a:ln>
            <a:noFill/>
          </a:ln>
        </p:spPr>
      </p:pic>
      <p:sp>
        <p:nvSpPr>
          <p:cNvPr id="156" name="Google Shape;156;p39"/>
          <p:cNvSpPr txBox="1"/>
          <p:nvPr/>
        </p:nvSpPr>
        <p:spPr>
          <a:xfrm>
            <a:off x="457200" y="1686000"/>
            <a:ext cx="79725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5300"/>
              <a:buFont typeface="Arial"/>
              <a:buNone/>
            </a:pPr>
            <a:r>
              <a:t/>
            </a:r>
            <a:endParaRPr sz="2800">
              <a:solidFill>
                <a:schemeClr val="lt1"/>
              </a:solidFill>
              <a:latin typeface="Poppins Light"/>
              <a:ea typeface="Poppins Light"/>
              <a:cs typeface="Poppins Light"/>
              <a:sym typeface="Poppins Light"/>
            </a:endParaRPr>
          </a:p>
          <a:p>
            <a:pPr indent="0" lvl="0" marL="0" rtl="0" algn="l">
              <a:spcBef>
                <a:spcPts val="0"/>
              </a:spcBef>
              <a:spcAft>
                <a:spcPts val="0"/>
              </a:spcAft>
              <a:buNone/>
            </a:pPr>
            <a:r>
              <a:rPr lang="en" sz="3400">
                <a:solidFill>
                  <a:schemeClr val="lt1"/>
                </a:solidFill>
                <a:latin typeface="Poppins SemiBold"/>
                <a:ea typeface="Poppins SemiBold"/>
                <a:cs typeface="Poppins SemiBold"/>
                <a:sym typeface="Poppins SemiBold"/>
              </a:rPr>
              <a:t>GreenWave</a:t>
            </a:r>
            <a:endParaRPr sz="3400">
              <a:solidFill>
                <a:schemeClr val="lt1"/>
              </a:solidFill>
              <a:latin typeface="Poppins SemiBold"/>
              <a:ea typeface="Poppins SemiBold"/>
              <a:cs typeface="Poppins SemiBold"/>
              <a:sym typeface="Poppins SemiBold"/>
            </a:endParaRPr>
          </a:p>
          <a:p>
            <a:pPr indent="0" lvl="0" marL="0" rtl="0" algn="l">
              <a:spcBef>
                <a:spcPts val="0"/>
              </a:spcBef>
              <a:spcAft>
                <a:spcPts val="0"/>
              </a:spcAft>
              <a:buNone/>
            </a:pPr>
            <a:r>
              <a:rPr lang="en" sz="2800">
                <a:solidFill>
                  <a:schemeClr val="lt1"/>
                </a:solidFill>
                <a:latin typeface="Poppins Light"/>
                <a:ea typeface="Poppins Light"/>
                <a:cs typeface="Poppins Light"/>
                <a:sym typeface="Poppins Light"/>
              </a:rPr>
              <a:t>Farmer-Forward Programs</a:t>
            </a:r>
            <a:endParaRPr sz="3400">
              <a:solidFill>
                <a:schemeClr val="lt1"/>
              </a:solidFill>
              <a:latin typeface="Poppins SemiBold"/>
              <a:ea typeface="Poppins SemiBold"/>
              <a:cs typeface="Poppins SemiBold"/>
              <a:sym typeface="Poppins SemiBold"/>
            </a:endParaRPr>
          </a:p>
          <a:p>
            <a:pPr indent="0" lvl="0" marL="0" rtl="0" algn="l">
              <a:spcBef>
                <a:spcPts val="0"/>
              </a:spcBef>
              <a:spcAft>
                <a:spcPts val="0"/>
              </a:spcAft>
              <a:buNone/>
            </a:pPr>
            <a:r>
              <a:t/>
            </a:r>
            <a:endParaRPr sz="3400">
              <a:solidFill>
                <a:schemeClr val="lt1"/>
              </a:solidFill>
              <a:latin typeface="Poppins SemiBold"/>
              <a:ea typeface="Poppins SemiBold"/>
              <a:cs typeface="Poppins SemiBold"/>
              <a:sym typeface="Poppins SemiBold"/>
            </a:endParaRPr>
          </a:p>
          <a:p>
            <a:pPr indent="0" lvl="0" marL="0" rtl="0" algn="l">
              <a:spcBef>
                <a:spcPts val="0"/>
              </a:spcBef>
              <a:spcAft>
                <a:spcPts val="0"/>
              </a:spcAft>
              <a:buNone/>
            </a:pPr>
            <a:r>
              <a:rPr lang="en" sz="1600">
                <a:solidFill>
                  <a:schemeClr val="lt1"/>
                </a:solidFill>
                <a:latin typeface="Poppins"/>
                <a:ea typeface="Poppins"/>
                <a:cs typeface="Poppins"/>
                <a:sym typeface="Poppins"/>
              </a:rPr>
              <a:t>SWAMC Annual Conference | March 7, 2024</a:t>
            </a:r>
            <a:endParaRPr sz="1600">
              <a:solidFill>
                <a:schemeClr val="lt1"/>
              </a:solidFill>
              <a:latin typeface="Poppins"/>
              <a:ea typeface="Poppins"/>
              <a:cs typeface="Poppins"/>
              <a:sym typeface="Poppins"/>
            </a:endParaRPr>
          </a:p>
        </p:txBody>
      </p:sp>
      <p:sp>
        <p:nvSpPr>
          <p:cNvPr id="157" name="Google Shape;157;p39"/>
          <p:cNvSpPr txBox="1"/>
          <p:nvPr/>
        </p:nvSpPr>
        <p:spPr>
          <a:xfrm>
            <a:off x="6188325" y="4224375"/>
            <a:ext cx="27522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lt1"/>
                </a:solidFill>
                <a:latin typeface="Poppins"/>
                <a:ea typeface="Poppins"/>
                <a:cs typeface="Poppins"/>
                <a:sym typeface="Poppins"/>
              </a:rPr>
              <a:t>Lindsay Olsen</a:t>
            </a:r>
            <a:endParaRPr b="1" sz="1500">
              <a:solidFill>
                <a:schemeClr val="lt1"/>
              </a:solidFill>
              <a:latin typeface="Poppins"/>
              <a:ea typeface="Poppins"/>
              <a:cs typeface="Poppins"/>
              <a:sym typeface="Poppins"/>
            </a:endParaRPr>
          </a:p>
          <a:p>
            <a:pPr indent="0" lvl="0" marL="0" rtl="0" algn="l">
              <a:spcBef>
                <a:spcPts val="0"/>
              </a:spcBef>
              <a:spcAft>
                <a:spcPts val="0"/>
              </a:spcAft>
              <a:buNone/>
            </a:pPr>
            <a:r>
              <a:rPr lang="en">
                <a:solidFill>
                  <a:schemeClr val="lt1"/>
                </a:solidFill>
                <a:latin typeface="Roboto"/>
                <a:ea typeface="Roboto"/>
                <a:cs typeface="Roboto"/>
                <a:sym typeface="Roboto"/>
              </a:rPr>
              <a:t>Director of Training &amp; Support</a:t>
            </a:r>
            <a:endParaRPr>
              <a:solidFill>
                <a:schemeClr val="lt1"/>
              </a:solidFill>
              <a:latin typeface="Roboto"/>
              <a:ea typeface="Roboto"/>
              <a:cs typeface="Roboto"/>
              <a:sym typeface="Roboto"/>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48"/>
          <p:cNvPicPr preferRelativeResize="0"/>
          <p:nvPr/>
        </p:nvPicPr>
        <p:blipFill rotWithShape="1">
          <a:blip r:embed="rId3">
            <a:alphaModFix/>
          </a:blip>
          <a:srcRect b="9090" l="0" r="0" t="9082"/>
          <a:stretch/>
        </p:blipFill>
        <p:spPr>
          <a:xfrm>
            <a:off x="-52529" y="-36300"/>
            <a:ext cx="4780904" cy="5216102"/>
          </a:xfrm>
          <a:prstGeom prst="rect">
            <a:avLst/>
          </a:prstGeom>
          <a:noFill/>
          <a:ln>
            <a:noFill/>
          </a:ln>
        </p:spPr>
      </p:pic>
      <p:sp>
        <p:nvSpPr>
          <p:cNvPr id="281" name="Google Shape;281;p48"/>
          <p:cNvSpPr txBox="1"/>
          <p:nvPr>
            <p:ph idx="4294967295" type="title"/>
          </p:nvPr>
        </p:nvSpPr>
        <p:spPr>
          <a:xfrm>
            <a:off x="789100" y="209850"/>
            <a:ext cx="3839400" cy="14091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n" sz="4000">
                <a:solidFill>
                  <a:schemeClr val="lt1"/>
                </a:solidFill>
              </a:rPr>
              <a:t>Farmer</a:t>
            </a:r>
            <a:endParaRPr sz="4000">
              <a:solidFill>
                <a:schemeClr val="lt1"/>
              </a:solidFill>
            </a:endParaRPr>
          </a:p>
          <a:p>
            <a:pPr indent="0" lvl="0" marL="0" rtl="0" algn="r">
              <a:spcBef>
                <a:spcPts val="0"/>
              </a:spcBef>
              <a:spcAft>
                <a:spcPts val="0"/>
              </a:spcAft>
              <a:buNone/>
            </a:pPr>
            <a:r>
              <a:rPr lang="en" sz="4000">
                <a:solidFill>
                  <a:schemeClr val="lt1"/>
                </a:solidFill>
              </a:rPr>
              <a:t>Infrastructure</a:t>
            </a:r>
            <a:endParaRPr sz="4000">
              <a:solidFill>
                <a:schemeClr val="lt1"/>
              </a:solidFill>
              <a:latin typeface="Poppins SemiBold"/>
              <a:ea typeface="Poppins SemiBold"/>
              <a:cs typeface="Poppins SemiBold"/>
              <a:sym typeface="Poppins SemiBold"/>
            </a:endParaRPr>
          </a:p>
        </p:txBody>
      </p:sp>
      <p:sp>
        <p:nvSpPr>
          <p:cNvPr id="282" name="Google Shape;282;p48"/>
          <p:cNvSpPr/>
          <p:nvPr/>
        </p:nvSpPr>
        <p:spPr>
          <a:xfrm>
            <a:off x="4728375" y="-36300"/>
            <a:ext cx="4415700" cy="521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 name="Google Shape;283;p48"/>
          <p:cNvPicPr preferRelativeResize="0"/>
          <p:nvPr/>
        </p:nvPicPr>
        <p:blipFill>
          <a:blip r:embed="rId4">
            <a:alphaModFix/>
          </a:blip>
          <a:stretch>
            <a:fillRect/>
          </a:stretch>
        </p:blipFill>
        <p:spPr>
          <a:xfrm>
            <a:off x="152396" y="4572006"/>
            <a:ext cx="1070152" cy="405450"/>
          </a:xfrm>
          <a:prstGeom prst="rect">
            <a:avLst/>
          </a:prstGeom>
          <a:noFill/>
          <a:ln>
            <a:noFill/>
          </a:ln>
        </p:spPr>
      </p:pic>
      <p:pic>
        <p:nvPicPr>
          <p:cNvPr id="284" name="Google Shape;284;p48"/>
          <p:cNvPicPr preferRelativeResize="0"/>
          <p:nvPr/>
        </p:nvPicPr>
        <p:blipFill>
          <a:blip r:embed="rId5">
            <a:alphaModFix/>
          </a:blip>
          <a:stretch>
            <a:fillRect/>
          </a:stretch>
        </p:blipFill>
        <p:spPr>
          <a:xfrm rot="1139121">
            <a:off x="5225608" y="731095"/>
            <a:ext cx="369710" cy="369710"/>
          </a:xfrm>
          <a:prstGeom prst="rect">
            <a:avLst/>
          </a:prstGeom>
          <a:noFill/>
          <a:ln>
            <a:noFill/>
          </a:ln>
        </p:spPr>
      </p:pic>
      <p:sp>
        <p:nvSpPr>
          <p:cNvPr id="285" name="Google Shape;285;p48"/>
          <p:cNvSpPr txBox="1"/>
          <p:nvPr/>
        </p:nvSpPr>
        <p:spPr>
          <a:xfrm>
            <a:off x="5741200" y="468050"/>
            <a:ext cx="3207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Poppins SemiBold"/>
                <a:ea typeface="Poppins SemiBold"/>
                <a:cs typeface="Poppins SemiBold"/>
                <a:sym typeface="Poppins SemiBold"/>
              </a:rPr>
              <a:t>Seed Production</a:t>
            </a:r>
            <a:br>
              <a:rPr lang="en">
                <a:latin typeface="Roboto"/>
                <a:ea typeface="Roboto"/>
                <a:cs typeface="Roboto"/>
                <a:sym typeface="Roboto"/>
              </a:rPr>
            </a:br>
            <a:r>
              <a:rPr lang="en">
                <a:latin typeface="Roboto"/>
                <a:ea typeface="Roboto"/>
                <a:cs typeface="Roboto"/>
                <a:sym typeface="Roboto"/>
              </a:rPr>
              <a:t>Regional farmer owned seed banks </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and </a:t>
            </a:r>
            <a:r>
              <a:rPr lang="en">
                <a:solidFill>
                  <a:srgbClr val="000000"/>
                </a:solidFill>
                <a:latin typeface="Roboto"/>
                <a:ea typeface="Roboto"/>
                <a:cs typeface="Roboto"/>
                <a:sym typeface="Roboto"/>
              </a:rPr>
              <a:t>nurseries</a:t>
            </a:r>
            <a:endParaRPr>
              <a:latin typeface="Roboto"/>
              <a:ea typeface="Roboto"/>
              <a:cs typeface="Roboto"/>
              <a:sym typeface="Roboto"/>
            </a:endParaRPr>
          </a:p>
        </p:txBody>
      </p:sp>
      <p:sp>
        <p:nvSpPr>
          <p:cNvPr id="286" name="Google Shape;286;p48"/>
          <p:cNvSpPr txBox="1"/>
          <p:nvPr/>
        </p:nvSpPr>
        <p:spPr>
          <a:xfrm>
            <a:off x="5741200" y="1481000"/>
            <a:ext cx="3207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Poppins SemiBold"/>
                <a:ea typeface="Poppins SemiBold"/>
                <a:cs typeface="Poppins SemiBold"/>
                <a:sym typeface="Poppins SemiBold"/>
              </a:rPr>
              <a:t>Processing</a:t>
            </a:r>
            <a:br>
              <a:rPr lang="en">
                <a:latin typeface="Roboto"/>
                <a:ea typeface="Roboto"/>
                <a:cs typeface="Roboto"/>
                <a:sym typeface="Roboto"/>
              </a:rPr>
            </a:br>
            <a:r>
              <a:rPr lang="en">
                <a:latin typeface="Roboto"/>
                <a:ea typeface="Roboto"/>
                <a:cs typeface="Roboto"/>
                <a:sym typeface="Roboto"/>
              </a:rPr>
              <a:t>Crop stabilization for ingredient and agricultural markets</a:t>
            </a:r>
            <a:endParaRPr>
              <a:latin typeface="Roboto"/>
              <a:ea typeface="Roboto"/>
              <a:cs typeface="Roboto"/>
              <a:sym typeface="Roboto"/>
            </a:endParaRPr>
          </a:p>
        </p:txBody>
      </p:sp>
      <p:pic>
        <p:nvPicPr>
          <p:cNvPr id="287" name="Google Shape;287;p48"/>
          <p:cNvPicPr preferRelativeResize="0"/>
          <p:nvPr/>
        </p:nvPicPr>
        <p:blipFill>
          <a:blip r:embed="rId6">
            <a:alphaModFix/>
          </a:blip>
          <a:stretch>
            <a:fillRect/>
          </a:stretch>
        </p:blipFill>
        <p:spPr>
          <a:xfrm>
            <a:off x="5132823" y="1693962"/>
            <a:ext cx="469875" cy="469875"/>
          </a:xfrm>
          <a:prstGeom prst="rect">
            <a:avLst/>
          </a:prstGeom>
          <a:noFill/>
          <a:ln>
            <a:noFill/>
          </a:ln>
        </p:spPr>
      </p:pic>
      <p:pic>
        <p:nvPicPr>
          <p:cNvPr id="288" name="Google Shape;288;p48">
            <a:hlinkClick r:id="rId7"/>
          </p:cNvPr>
          <p:cNvPicPr preferRelativeResize="0"/>
          <p:nvPr/>
        </p:nvPicPr>
        <p:blipFill>
          <a:blip r:embed="rId8">
            <a:alphaModFix/>
          </a:blip>
          <a:stretch>
            <a:fillRect/>
          </a:stretch>
        </p:blipFill>
        <p:spPr>
          <a:xfrm>
            <a:off x="7625524" y="3889251"/>
            <a:ext cx="809300" cy="809275"/>
          </a:xfrm>
          <a:prstGeom prst="rect">
            <a:avLst/>
          </a:prstGeom>
          <a:noFill/>
          <a:ln>
            <a:noFill/>
          </a:ln>
        </p:spPr>
      </p:pic>
      <p:pic>
        <p:nvPicPr>
          <p:cNvPr id="289" name="Google Shape;289;p48"/>
          <p:cNvPicPr preferRelativeResize="0"/>
          <p:nvPr/>
        </p:nvPicPr>
        <p:blipFill>
          <a:blip r:embed="rId9">
            <a:alphaModFix/>
          </a:blip>
          <a:stretch>
            <a:fillRect/>
          </a:stretch>
        </p:blipFill>
        <p:spPr>
          <a:xfrm>
            <a:off x="5629997" y="4020800"/>
            <a:ext cx="1317049" cy="5461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9"/>
          <p:cNvPicPr preferRelativeResize="0"/>
          <p:nvPr/>
        </p:nvPicPr>
        <p:blipFill rotWithShape="1">
          <a:blip r:embed="rId3">
            <a:alphaModFix/>
          </a:blip>
          <a:srcRect b="0" l="19435" r="19428" t="0"/>
          <a:stretch/>
        </p:blipFill>
        <p:spPr>
          <a:xfrm>
            <a:off x="-52529" y="-36300"/>
            <a:ext cx="4780902" cy="5216102"/>
          </a:xfrm>
          <a:prstGeom prst="rect">
            <a:avLst/>
          </a:prstGeom>
          <a:noFill/>
          <a:ln>
            <a:noFill/>
          </a:ln>
        </p:spPr>
      </p:pic>
      <p:sp>
        <p:nvSpPr>
          <p:cNvPr id="295" name="Google Shape;295;p49"/>
          <p:cNvSpPr txBox="1"/>
          <p:nvPr>
            <p:ph idx="4294967295" type="title"/>
          </p:nvPr>
        </p:nvSpPr>
        <p:spPr>
          <a:xfrm>
            <a:off x="789100" y="209850"/>
            <a:ext cx="3839400" cy="14091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n" sz="4000">
                <a:solidFill>
                  <a:schemeClr val="lt1"/>
                </a:solidFill>
              </a:rPr>
              <a:t>Farmer</a:t>
            </a:r>
            <a:endParaRPr sz="4000">
              <a:solidFill>
                <a:schemeClr val="lt1"/>
              </a:solidFill>
            </a:endParaRPr>
          </a:p>
          <a:p>
            <a:pPr indent="0" lvl="0" marL="0" rtl="0" algn="r">
              <a:spcBef>
                <a:spcPts val="0"/>
              </a:spcBef>
              <a:spcAft>
                <a:spcPts val="0"/>
              </a:spcAft>
              <a:buNone/>
            </a:pPr>
            <a:r>
              <a:rPr lang="en" sz="4000">
                <a:solidFill>
                  <a:schemeClr val="lt1"/>
                </a:solidFill>
              </a:rPr>
              <a:t>Infrastructure</a:t>
            </a:r>
            <a:endParaRPr sz="4000">
              <a:solidFill>
                <a:schemeClr val="lt1"/>
              </a:solidFill>
              <a:latin typeface="Poppins SemiBold"/>
              <a:ea typeface="Poppins SemiBold"/>
              <a:cs typeface="Poppins SemiBold"/>
              <a:sym typeface="Poppins SemiBold"/>
            </a:endParaRPr>
          </a:p>
        </p:txBody>
      </p:sp>
      <p:sp>
        <p:nvSpPr>
          <p:cNvPr id="296" name="Google Shape;296;p49"/>
          <p:cNvSpPr/>
          <p:nvPr/>
        </p:nvSpPr>
        <p:spPr>
          <a:xfrm>
            <a:off x="4728375" y="-36300"/>
            <a:ext cx="4415700" cy="521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7" name="Google Shape;297;p49"/>
          <p:cNvPicPr preferRelativeResize="0"/>
          <p:nvPr/>
        </p:nvPicPr>
        <p:blipFill>
          <a:blip r:embed="rId4">
            <a:alphaModFix/>
          </a:blip>
          <a:stretch>
            <a:fillRect/>
          </a:stretch>
        </p:blipFill>
        <p:spPr>
          <a:xfrm>
            <a:off x="152396" y="4572006"/>
            <a:ext cx="1070152" cy="405450"/>
          </a:xfrm>
          <a:prstGeom prst="rect">
            <a:avLst/>
          </a:prstGeom>
          <a:noFill/>
          <a:ln>
            <a:noFill/>
          </a:ln>
        </p:spPr>
      </p:pic>
      <p:grpSp>
        <p:nvGrpSpPr>
          <p:cNvPr id="298" name="Google Shape;298;p49"/>
          <p:cNvGrpSpPr/>
          <p:nvPr/>
        </p:nvGrpSpPr>
        <p:grpSpPr>
          <a:xfrm>
            <a:off x="5175541" y="2513150"/>
            <a:ext cx="3901984" cy="1143600"/>
            <a:chOff x="5059263" y="2964900"/>
            <a:chExt cx="3901984" cy="1143600"/>
          </a:xfrm>
        </p:grpSpPr>
        <p:pic>
          <p:nvPicPr>
            <p:cNvPr id="299" name="Google Shape;299;p49"/>
            <p:cNvPicPr preferRelativeResize="0"/>
            <p:nvPr/>
          </p:nvPicPr>
          <p:blipFill>
            <a:blip r:embed="rId5">
              <a:alphaModFix/>
            </a:blip>
            <a:stretch>
              <a:fillRect/>
            </a:stretch>
          </p:blipFill>
          <p:spPr>
            <a:xfrm>
              <a:off x="5059263" y="3177060"/>
              <a:ext cx="471450" cy="471480"/>
            </a:xfrm>
            <a:prstGeom prst="rect">
              <a:avLst/>
            </a:prstGeom>
            <a:noFill/>
            <a:ln>
              <a:noFill/>
            </a:ln>
          </p:spPr>
        </p:pic>
        <p:sp>
          <p:nvSpPr>
            <p:cNvPr id="300" name="Google Shape;300;p49"/>
            <p:cNvSpPr txBox="1"/>
            <p:nvPr/>
          </p:nvSpPr>
          <p:spPr>
            <a:xfrm>
              <a:off x="5624948" y="2964900"/>
              <a:ext cx="33363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Poppins SemiBold"/>
                  <a:ea typeface="Poppins SemiBold"/>
                  <a:cs typeface="Poppins SemiBold"/>
                  <a:sym typeface="Poppins SemiBold"/>
                </a:rPr>
                <a:t>Technology Transfer</a:t>
              </a:r>
              <a:endParaRPr>
                <a:latin typeface="Poppins SemiBold"/>
                <a:ea typeface="Poppins SemiBold"/>
                <a:cs typeface="Poppins SemiBold"/>
                <a:sym typeface="Poppins SemiBold"/>
              </a:endParaRPr>
            </a:p>
            <a:p>
              <a:pPr indent="0" lvl="0" marL="0" rtl="0" algn="l">
                <a:lnSpc>
                  <a:spcPct val="115000"/>
                </a:lnSpc>
                <a:spcBef>
                  <a:spcPts val="0"/>
                </a:spcBef>
                <a:spcAft>
                  <a:spcPts val="0"/>
                </a:spcAft>
                <a:buNone/>
              </a:pPr>
              <a:r>
                <a:rPr lang="en">
                  <a:latin typeface="Roboto"/>
                  <a:ea typeface="Roboto"/>
                  <a:cs typeface="Roboto"/>
                  <a:sym typeface="Roboto"/>
                </a:rPr>
                <a:t>Demonstrations &amp; g</a:t>
              </a:r>
              <a:r>
                <a:rPr lang="en">
                  <a:latin typeface="Roboto"/>
                  <a:ea typeface="Roboto"/>
                  <a:cs typeface="Roboto"/>
                  <a:sym typeface="Roboto"/>
                </a:rPr>
                <a:t>rants for farmers to scale hatchery and processing capabilities</a:t>
              </a:r>
              <a:endParaRPr>
                <a:latin typeface="Roboto"/>
                <a:ea typeface="Roboto"/>
                <a:cs typeface="Roboto"/>
                <a:sym typeface="Roboto"/>
              </a:endParaRPr>
            </a:p>
          </p:txBody>
        </p:sp>
      </p:grpSp>
      <p:pic>
        <p:nvPicPr>
          <p:cNvPr id="301" name="Google Shape;301;p49"/>
          <p:cNvPicPr preferRelativeResize="0"/>
          <p:nvPr/>
        </p:nvPicPr>
        <p:blipFill>
          <a:blip r:embed="rId6">
            <a:alphaModFix/>
          </a:blip>
          <a:stretch>
            <a:fillRect/>
          </a:stretch>
        </p:blipFill>
        <p:spPr>
          <a:xfrm rot="1139121">
            <a:off x="5225608" y="731095"/>
            <a:ext cx="369710" cy="369710"/>
          </a:xfrm>
          <a:prstGeom prst="rect">
            <a:avLst/>
          </a:prstGeom>
          <a:noFill/>
          <a:ln>
            <a:noFill/>
          </a:ln>
        </p:spPr>
      </p:pic>
      <p:sp>
        <p:nvSpPr>
          <p:cNvPr id="302" name="Google Shape;302;p49"/>
          <p:cNvSpPr txBox="1"/>
          <p:nvPr/>
        </p:nvSpPr>
        <p:spPr>
          <a:xfrm>
            <a:off x="5741200" y="468050"/>
            <a:ext cx="3207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Poppins SemiBold"/>
                <a:ea typeface="Poppins SemiBold"/>
                <a:cs typeface="Poppins SemiBold"/>
                <a:sym typeface="Poppins SemiBold"/>
              </a:rPr>
              <a:t>Seed Production</a:t>
            </a:r>
            <a:br>
              <a:rPr lang="en">
                <a:latin typeface="Roboto"/>
                <a:ea typeface="Roboto"/>
                <a:cs typeface="Roboto"/>
                <a:sym typeface="Roboto"/>
              </a:rPr>
            </a:br>
            <a:r>
              <a:rPr lang="en">
                <a:latin typeface="Roboto"/>
                <a:ea typeface="Roboto"/>
                <a:cs typeface="Roboto"/>
                <a:sym typeface="Roboto"/>
              </a:rPr>
              <a:t>Regional farmer owned seed banks </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and </a:t>
            </a:r>
            <a:r>
              <a:rPr lang="en">
                <a:solidFill>
                  <a:srgbClr val="000000"/>
                </a:solidFill>
                <a:latin typeface="Roboto"/>
                <a:ea typeface="Roboto"/>
                <a:cs typeface="Roboto"/>
                <a:sym typeface="Roboto"/>
              </a:rPr>
              <a:t>nurseries</a:t>
            </a:r>
            <a:endParaRPr>
              <a:latin typeface="Roboto"/>
              <a:ea typeface="Roboto"/>
              <a:cs typeface="Roboto"/>
              <a:sym typeface="Roboto"/>
            </a:endParaRPr>
          </a:p>
        </p:txBody>
      </p:sp>
      <p:sp>
        <p:nvSpPr>
          <p:cNvPr id="303" name="Google Shape;303;p49"/>
          <p:cNvSpPr txBox="1"/>
          <p:nvPr/>
        </p:nvSpPr>
        <p:spPr>
          <a:xfrm>
            <a:off x="5741200" y="1481000"/>
            <a:ext cx="3207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Poppins SemiBold"/>
                <a:ea typeface="Poppins SemiBold"/>
                <a:cs typeface="Poppins SemiBold"/>
                <a:sym typeface="Poppins SemiBold"/>
              </a:rPr>
              <a:t>Processing</a:t>
            </a:r>
            <a:br>
              <a:rPr lang="en">
                <a:latin typeface="Roboto"/>
                <a:ea typeface="Roboto"/>
                <a:cs typeface="Roboto"/>
                <a:sym typeface="Roboto"/>
              </a:rPr>
            </a:br>
            <a:r>
              <a:rPr lang="en">
                <a:latin typeface="Roboto"/>
                <a:ea typeface="Roboto"/>
                <a:cs typeface="Roboto"/>
                <a:sym typeface="Roboto"/>
              </a:rPr>
              <a:t>Crop stabilization for ingredient and agricultural markets</a:t>
            </a:r>
            <a:endParaRPr>
              <a:latin typeface="Roboto"/>
              <a:ea typeface="Roboto"/>
              <a:cs typeface="Roboto"/>
              <a:sym typeface="Roboto"/>
            </a:endParaRPr>
          </a:p>
        </p:txBody>
      </p:sp>
      <p:pic>
        <p:nvPicPr>
          <p:cNvPr id="304" name="Google Shape;304;p49"/>
          <p:cNvPicPr preferRelativeResize="0"/>
          <p:nvPr/>
        </p:nvPicPr>
        <p:blipFill>
          <a:blip r:embed="rId7">
            <a:alphaModFix/>
          </a:blip>
          <a:stretch>
            <a:fillRect/>
          </a:stretch>
        </p:blipFill>
        <p:spPr>
          <a:xfrm>
            <a:off x="5132823" y="1693962"/>
            <a:ext cx="469875" cy="469875"/>
          </a:xfrm>
          <a:prstGeom prst="rect">
            <a:avLst/>
          </a:prstGeom>
          <a:noFill/>
          <a:ln>
            <a:noFill/>
          </a:ln>
        </p:spPr>
      </p:pic>
      <p:grpSp>
        <p:nvGrpSpPr>
          <p:cNvPr id="305" name="Google Shape;305;p49"/>
          <p:cNvGrpSpPr/>
          <p:nvPr/>
        </p:nvGrpSpPr>
        <p:grpSpPr>
          <a:xfrm>
            <a:off x="4951562" y="3435150"/>
            <a:ext cx="4055188" cy="1409100"/>
            <a:chOff x="4951563" y="3511350"/>
            <a:chExt cx="4055188" cy="1409100"/>
          </a:xfrm>
        </p:grpSpPr>
        <p:pic>
          <p:nvPicPr>
            <p:cNvPr id="306" name="Google Shape;306;p49"/>
            <p:cNvPicPr preferRelativeResize="0"/>
            <p:nvPr/>
          </p:nvPicPr>
          <p:blipFill rotWithShape="1">
            <a:blip r:embed="rId8">
              <a:alphaModFix/>
            </a:blip>
            <a:srcRect b="5829" l="11499" r="11221" t="0"/>
            <a:stretch/>
          </p:blipFill>
          <p:spPr>
            <a:xfrm>
              <a:off x="8082725" y="3511350"/>
              <a:ext cx="924025" cy="1409100"/>
            </a:xfrm>
            <a:prstGeom prst="rect">
              <a:avLst/>
            </a:prstGeom>
            <a:noFill/>
            <a:ln>
              <a:noFill/>
            </a:ln>
          </p:spPr>
        </p:pic>
        <p:pic>
          <p:nvPicPr>
            <p:cNvPr id="307" name="Google Shape;307;p49">
              <a:hlinkClick r:id="rId9"/>
            </p:cNvPr>
            <p:cNvPicPr preferRelativeResize="0"/>
            <p:nvPr/>
          </p:nvPicPr>
          <p:blipFill>
            <a:blip r:embed="rId10">
              <a:alphaModFix/>
            </a:blip>
            <a:stretch>
              <a:fillRect/>
            </a:stretch>
          </p:blipFill>
          <p:spPr>
            <a:xfrm>
              <a:off x="5755550" y="4363650"/>
              <a:ext cx="1158174" cy="321600"/>
            </a:xfrm>
            <a:prstGeom prst="rect">
              <a:avLst/>
            </a:prstGeom>
            <a:noFill/>
            <a:ln>
              <a:noFill/>
            </a:ln>
          </p:spPr>
        </p:pic>
        <p:pic>
          <p:nvPicPr>
            <p:cNvPr id="308" name="Google Shape;308;p49"/>
            <p:cNvPicPr preferRelativeResize="0"/>
            <p:nvPr/>
          </p:nvPicPr>
          <p:blipFill>
            <a:blip r:embed="rId11">
              <a:alphaModFix/>
            </a:blip>
            <a:stretch>
              <a:fillRect/>
            </a:stretch>
          </p:blipFill>
          <p:spPr>
            <a:xfrm>
              <a:off x="4951563" y="4192644"/>
              <a:ext cx="663612" cy="663612"/>
            </a:xfrm>
            <a:prstGeom prst="rect">
              <a:avLst/>
            </a:prstGeom>
            <a:noFill/>
            <a:ln>
              <a:noFill/>
            </a:ln>
          </p:spPr>
        </p:pic>
        <p:pic>
          <p:nvPicPr>
            <p:cNvPr id="309" name="Google Shape;309;p49"/>
            <p:cNvPicPr preferRelativeResize="0"/>
            <p:nvPr/>
          </p:nvPicPr>
          <p:blipFill>
            <a:blip r:embed="rId12">
              <a:alphaModFix/>
            </a:blip>
            <a:stretch>
              <a:fillRect/>
            </a:stretch>
          </p:blipFill>
          <p:spPr>
            <a:xfrm>
              <a:off x="7121575" y="4321725"/>
              <a:ext cx="868852" cy="40545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3" name="Shape 313"/>
        <p:cNvGrpSpPr/>
        <p:nvPr/>
      </p:nvGrpSpPr>
      <p:grpSpPr>
        <a:xfrm>
          <a:off x="0" y="0"/>
          <a:ext cx="0" cy="0"/>
          <a:chOff x="0" y="0"/>
          <a:chExt cx="0" cy="0"/>
        </a:xfrm>
      </p:grpSpPr>
      <p:pic>
        <p:nvPicPr>
          <p:cNvPr id="314" name="Google Shape;314;p50"/>
          <p:cNvPicPr preferRelativeResize="0"/>
          <p:nvPr/>
        </p:nvPicPr>
        <p:blipFill rotWithShape="1">
          <a:blip r:embed="rId3">
            <a:alphaModFix amt="88000"/>
          </a:blip>
          <a:srcRect b="12495" l="0" r="0" t="12502"/>
          <a:stretch/>
        </p:blipFill>
        <p:spPr>
          <a:xfrm>
            <a:off x="0" y="-2"/>
            <a:ext cx="9144003" cy="5143503"/>
          </a:xfrm>
          <a:prstGeom prst="rect">
            <a:avLst/>
          </a:prstGeom>
          <a:noFill/>
          <a:ln>
            <a:noFill/>
          </a:ln>
        </p:spPr>
      </p:pic>
      <p:sp>
        <p:nvSpPr>
          <p:cNvPr id="315" name="Google Shape;315;p50"/>
          <p:cNvSpPr/>
          <p:nvPr/>
        </p:nvSpPr>
        <p:spPr>
          <a:xfrm>
            <a:off x="-62975" y="0"/>
            <a:ext cx="9207000" cy="5143500"/>
          </a:xfrm>
          <a:prstGeom prst="rect">
            <a:avLst/>
          </a:prstGeom>
          <a:solidFill>
            <a:srgbClr val="000000">
              <a:alpha val="1000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6" name="Google Shape;316;p50"/>
          <p:cNvPicPr preferRelativeResize="0"/>
          <p:nvPr/>
        </p:nvPicPr>
        <p:blipFill>
          <a:blip r:embed="rId4">
            <a:alphaModFix/>
          </a:blip>
          <a:stretch>
            <a:fillRect/>
          </a:stretch>
        </p:blipFill>
        <p:spPr>
          <a:xfrm>
            <a:off x="56700" y="3819172"/>
            <a:ext cx="3158001" cy="1196476"/>
          </a:xfrm>
          <a:prstGeom prst="rect">
            <a:avLst/>
          </a:prstGeom>
          <a:noFill/>
          <a:ln>
            <a:noFill/>
          </a:ln>
        </p:spPr>
      </p:pic>
      <p:sp>
        <p:nvSpPr>
          <p:cNvPr id="317" name="Google Shape;317;p50"/>
          <p:cNvSpPr txBox="1"/>
          <p:nvPr/>
        </p:nvSpPr>
        <p:spPr>
          <a:xfrm>
            <a:off x="216850" y="4017450"/>
            <a:ext cx="4943100" cy="9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1"/>
              </a:solidFill>
              <a:latin typeface="Roboto"/>
              <a:ea typeface="Roboto"/>
              <a:cs typeface="Roboto"/>
              <a:sym typeface="Roboto"/>
            </a:endParaRPr>
          </a:p>
        </p:txBody>
      </p:sp>
      <p:sp>
        <p:nvSpPr>
          <p:cNvPr id="318" name="Google Shape;318;p50"/>
          <p:cNvSpPr txBox="1"/>
          <p:nvPr/>
        </p:nvSpPr>
        <p:spPr>
          <a:xfrm>
            <a:off x="3208075" y="686425"/>
            <a:ext cx="2664900" cy="360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lt1"/>
                </a:solidFill>
                <a:latin typeface="Poppins SemiBold"/>
                <a:ea typeface="Poppins SemiBold"/>
                <a:cs typeface="Poppins SemiBold"/>
                <a:sym typeface="Poppins SemiBold"/>
              </a:rPr>
              <a:t>www.greenwave.org</a:t>
            </a:r>
            <a:endParaRPr b="0" i="0" sz="1800" u="none" cap="none" strike="noStrike">
              <a:solidFill>
                <a:schemeClr val="lt1"/>
              </a:solidFill>
              <a:latin typeface="Poppins SemiBold"/>
              <a:ea typeface="Poppins SemiBold"/>
              <a:cs typeface="Poppins SemiBold"/>
              <a:sym typeface="Poppins SemiBold"/>
            </a:endParaRPr>
          </a:p>
        </p:txBody>
      </p:sp>
      <p:grpSp>
        <p:nvGrpSpPr>
          <p:cNvPr id="319" name="Google Shape;319;p50"/>
          <p:cNvGrpSpPr/>
          <p:nvPr/>
        </p:nvGrpSpPr>
        <p:grpSpPr>
          <a:xfrm>
            <a:off x="2283161" y="1541175"/>
            <a:ext cx="1747200" cy="2162700"/>
            <a:chOff x="2283161" y="1541175"/>
            <a:chExt cx="1747200" cy="2162700"/>
          </a:xfrm>
        </p:grpSpPr>
        <p:pic>
          <p:nvPicPr>
            <p:cNvPr id="320" name="Google Shape;320;p50"/>
            <p:cNvPicPr preferRelativeResize="0"/>
            <p:nvPr/>
          </p:nvPicPr>
          <p:blipFill rotWithShape="1">
            <a:blip r:embed="rId5">
              <a:alphaModFix/>
            </a:blip>
            <a:srcRect b="0" l="0" r="0" t="0"/>
            <a:stretch/>
          </p:blipFill>
          <p:spPr>
            <a:xfrm>
              <a:off x="2283162" y="1541175"/>
              <a:ext cx="1747199" cy="1747199"/>
            </a:xfrm>
            <a:prstGeom prst="rect">
              <a:avLst/>
            </a:prstGeom>
            <a:noFill/>
            <a:ln>
              <a:noFill/>
            </a:ln>
            <a:effectLst>
              <a:outerShdw blurRad="57150" rotWithShape="0" algn="bl" dir="5400000" dist="19050">
                <a:srgbClr val="000000">
                  <a:alpha val="49800"/>
                </a:srgbClr>
              </a:outerShdw>
            </a:effectLst>
          </p:spPr>
        </p:pic>
        <p:sp>
          <p:nvSpPr>
            <p:cNvPr id="321" name="Google Shape;321;p50"/>
            <p:cNvSpPr txBox="1"/>
            <p:nvPr/>
          </p:nvSpPr>
          <p:spPr>
            <a:xfrm>
              <a:off x="2283161" y="3288375"/>
              <a:ext cx="17472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 sz="1500" u="none" cap="none" strike="noStrike">
                  <a:solidFill>
                    <a:schemeClr val="lt1"/>
                  </a:solidFill>
                  <a:latin typeface="Poppins"/>
                  <a:ea typeface="Poppins"/>
                  <a:cs typeface="Poppins"/>
                  <a:sym typeface="Poppins"/>
                </a:rPr>
                <a:t>/hub</a:t>
              </a:r>
              <a:endParaRPr b="1" i="0" sz="1500" u="none" cap="none" strike="noStrike">
                <a:solidFill>
                  <a:srgbClr val="000000"/>
                </a:solidFill>
                <a:latin typeface="Poppins"/>
                <a:ea typeface="Poppins"/>
                <a:cs typeface="Poppins"/>
                <a:sym typeface="Poppins"/>
              </a:endParaRPr>
            </a:p>
          </p:txBody>
        </p:sp>
      </p:grpSp>
      <p:grpSp>
        <p:nvGrpSpPr>
          <p:cNvPr id="322" name="Google Shape;322;p50"/>
          <p:cNvGrpSpPr/>
          <p:nvPr/>
        </p:nvGrpSpPr>
        <p:grpSpPr>
          <a:xfrm>
            <a:off x="5061225" y="1541175"/>
            <a:ext cx="1959300" cy="2162700"/>
            <a:chOff x="5061225" y="1541175"/>
            <a:chExt cx="1959300" cy="2162700"/>
          </a:xfrm>
        </p:grpSpPr>
        <p:pic>
          <p:nvPicPr>
            <p:cNvPr id="323" name="Google Shape;323;p50"/>
            <p:cNvPicPr preferRelativeResize="0"/>
            <p:nvPr/>
          </p:nvPicPr>
          <p:blipFill rotWithShape="1">
            <a:blip r:embed="rId6">
              <a:alphaModFix/>
            </a:blip>
            <a:srcRect b="0" l="0" r="0" t="0"/>
            <a:stretch/>
          </p:blipFill>
          <p:spPr>
            <a:xfrm>
              <a:off x="5137237" y="1541175"/>
              <a:ext cx="1792576" cy="1747199"/>
            </a:xfrm>
            <a:prstGeom prst="rect">
              <a:avLst/>
            </a:prstGeom>
            <a:noFill/>
            <a:ln>
              <a:noFill/>
            </a:ln>
            <a:effectLst>
              <a:outerShdw blurRad="57150" rotWithShape="0" algn="bl" dir="5400000" dist="19050">
                <a:srgbClr val="000000">
                  <a:alpha val="49800"/>
                </a:srgbClr>
              </a:outerShdw>
            </a:effectLst>
          </p:spPr>
        </p:pic>
        <p:sp>
          <p:nvSpPr>
            <p:cNvPr id="324" name="Google Shape;324;p50"/>
            <p:cNvSpPr txBox="1"/>
            <p:nvPr/>
          </p:nvSpPr>
          <p:spPr>
            <a:xfrm>
              <a:off x="5061225" y="3288375"/>
              <a:ext cx="1959300" cy="415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chemeClr val="dk1"/>
                </a:buClr>
                <a:buSzPts val="1100"/>
                <a:buFont typeface="Arial"/>
                <a:buNone/>
              </a:pPr>
              <a:r>
                <a:rPr b="1" i="0" lang="en" sz="1500" u="none" cap="none" strike="noStrike">
                  <a:solidFill>
                    <a:schemeClr val="lt1"/>
                  </a:solidFill>
                  <a:latin typeface="Poppins"/>
                  <a:ea typeface="Poppins"/>
                  <a:cs typeface="Poppins"/>
                  <a:sym typeface="Poppins"/>
                </a:rPr>
                <a:t>/seaweed-source</a:t>
              </a:r>
              <a:endParaRPr b="1" i="0" sz="1500" u="none" cap="none" strike="noStrike">
                <a:solidFill>
                  <a:srgbClr val="000000"/>
                </a:solidFill>
                <a:latin typeface="Poppins"/>
                <a:ea typeface="Poppins"/>
                <a:cs typeface="Poppins"/>
                <a:sym typeface="Poppins"/>
              </a:endParaRPr>
            </a:p>
          </p:txBody>
        </p:sp>
      </p:grpSp>
      <p:sp>
        <p:nvSpPr>
          <p:cNvPr id="325" name="Google Shape;325;p50"/>
          <p:cNvSpPr txBox="1"/>
          <p:nvPr/>
        </p:nvSpPr>
        <p:spPr>
          <a:xfrm>
            <a:off x="6188325" y="4224375"/>
            <a:ext cx="2752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solidFill>
                  <a:schemeClr val="lt1"/>
                </a:solidFill>
                <a:latin typeface="Poppins"/>
                <a:ea typeface="Poppins"/>
                <a:cs typeface="Poppins"/>
                <a:sym typeface="Poppins"/>
              </a:rPr>
              <a:t>Lindsay Olsen</a:t>
            </a:r>
            <a:endParaRPr b="1" sz="1500">
              <a:solidFill>
                <a:schemeClr val="lt1"/>
              </a:solidFill>
              <a:latin typeface="Poppins"/>
              <a:ea typeface="Poppins"/>
              <a:cs typeface="Poppins"/>
              <a:sym typeface="Poppins"/>
            </a:endParaRPr>
          </a:p>
          <a:p>
            <a:pPr indent="0" lvl="0" marL="0" rtl="0" algn="l">
              <a:spcBef>
                <a:spcPts val="0"/>
              </a:spcBef>
              <a:spcAft>
                <a:spcPts val="0"/>
              </a:spcAft>
              <a:buNone/>
            </a:pPr>
            <a:r>
              <a:rPr b="1" lang="en" sz="1500">
                <a:solidFill>
                  <a:schemeClr val="lt1"/>
                </a:solidFill>
                <a:latin typeface="Poppins"/>
                <a:ea typeface="Poppins"/>
                <a:cs typeface="Poppins"/>
                <a:sym typeface="Poppins"/>
              </a:rPr>
              <a:t>lindsay@greenwave.org</a:t>
            </a:r>
            <a:endParaRPr b="1" sz="1500">
              <a:solidFill>
                <a:schemeClr val="lt1"/>
              </a:solidFill>
              <a:latin typeface="Poppins"/>
              <a:ea typeface="Poppins"/>
              <a:cs typeface="Poppins"/>
              <a:sym typeface="Poppins"/>
            </a:endParaRPr>
          </a:p>
          <a:p>
            <a:pPr indent="0" lvl="0" marL="0" rtl="0" algn="l">
              <a:spcBef>
                <a:spcPts val="0"/>
              </a:spcBef>
              <a:spcAft>
                <a:spcPts val="0"/>
              </a:spcAft>
              <a:buNone/>
            </a:pPr>
            <a:r>
              <a:t/>
            </a:r>
            <a:endParaRPr>
              <a:solidFill>
                <a:schemeClr val="lt1"/>
              </a:solidFill>
              <a:latin typeface="Roboto"/>
              <a:ea typeface="Roboto"/>
              <a:cs typeface="Roboto"/>
              <a:sym typeface="Robo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1" name="Shape 161"/>
        <p:cNvGrpSpPr/>
        <p:nvPr/>
      </p:nvGrpSpPr>
      <p:grpSpPr>
        <a:xfrm>
          <a:off x="0" y="0"/>
          <a:ext cx="0" cy="0"/>
          <a:chOff x="0" y="0"/>
          <a:chExt cx="0" cy="0"/>
        </a:xfrm>
      </p:grpSpPr>
      <p:pic>
        <p:nvPicPr>
          <p:cNvPr id="162" name="Google Shape;162;p40"/>
          <p:cNvPicPr preferRelativeResize="0"/>
          <p:nvPr/>
        </p:nvPicPr>
        <p:blipFill rotWithShape="1">
          <a:blip r:embed="rId3">
            <a:alphaModFix/>
          </a:blip>
          <a:srcRect b="0" l="17826" r="17819" t="0"/>
          <a:stretch/>
        </p:blipFill>
        <p:spPr>
          <a:xfrm>
            <a:off x="4572000" y="2"/>
            <a:ext cx="4646323" cy="5143500"/>
          </a:xfrm>
          <a:prstGeom prst="rect">
            <a:avLst/>
          </a:prstGeom>
          <a:noFill/>
          <a:ln>
            <a:noFill/>
          </a:ln>
        </p:spPr>
      </p:pic>
      <p:sp>
        <p:nvSpPr>
          <p:cNvPr id="163" name="Google Shape;163;p40"/>
          <p:cNvSpPr txBox="1"/>
          <p:nvPr/>
        </p:nvSpPr>
        <p:spPr>
          <a:xfrm>
            <a:off x="491277" y="3017900"/>
            <a:ext cx="3684900" cy="969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dk1"/>
                </a:solidFill>
                <a:latin typeface="Poppins"/>
                <a:ea typeface="Poppins"/>
                <a:cs typeface="Poppins"/>
                <a:sym typeface="Poppins"/>
              </a:rPr>
              <a:t>We train and support regenerative ocean farmers in the era of climate change.</a:t>
            </a:r>
            <a:endParaRPr>
              <a:solidFill>
                <a:schemeClr val="dk2"/>
              </a:solidFill>
              <a:latin typeface="Poppins"/>
              <a:ea typeface="Poppins"/>
              <a:cs typeface="Poppins"/>
              <a:sym typeface="Poppins"/>
            </a:endParaRPr>
          </a:p>
        </p:txBody>
      </p:sp>
      <p:pic>
        <p:nvPicPr>
          <p:cNvPr id="164" name="Google Shape;164;p40"/>
          <p:cNvPicPr preferRelativeResize="0"/>
          <p:nvPr/>
        </p:nvPicPr>
        <p:blipFill rotWithShape="1">
          <a:blip r:embed="rId4">
            <a:alphaModFix/>
          </a:blip>
          <a:srcRect b="0" l="0" r="6437" t="0"/>
          <a:stretch/>
        </p:blipFill>
        <p:spPr>
          <a:xfrm>
            <a:off x="491275" y="1000125"/>
            <a:ext cx="3543301" cy="1370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41"/>
          <p:cNvSpPr/>
          <p:nvPr/>
        </p:nvSpPr>
        <p:spPr>
          <a:xfrm>
            <a:off x="50" y="4109300"/>
            <a:ext cx="9144000" cy="253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grpSp>
        <p:nvGrpSpPr>
          <p:cNvPr id="170" name="Google Shape;170;p41"/>
          <p:cNvGrpSpPr/>
          <p:nvPr/>
        </p:nvGrpSpPr>
        <p:grpSpPr>
          <a:xfrm>
            <a:off x="77925" y="2576575"/>
            <a:ext cx="2726000" cy="2455778"/>
            <a:chOff x="77925" y="2632975"/>
            <a:chExt cx="2726000" cy="2455778"/>
          </a:xfrm>
        </p:grpSpPr>
        <p:pic>
          <p:nvPicPr>
            <p:cNvPr id="171" name="Google Shape;171;p41"/>
            <p:cNvPicPr preferRelativeResize="0"/>
            <p:nvPr/>
          </p:nvPicPr>
          <p:blipFill rotWithShape="1">
            <a:blip r:embed="rId3">
              <a:alphaModFix/>
            </a:blip>
            <a:srcRect b="0" l="13229" r="13229" t="0"/>
            <a:stretch/>
          </p:blipFill>
          <p:spPr>
            <a:xfrm>
              <a:off x="77925" y="2632975"/>
              <a:ext cx="2726000" cy="2455778"/>
            </a:xfrm>
            <a:prstGeom prst="rect">
              <a:avLst/>
            </a:prstGeom>
            <a:noFill/>
            <a:ln>
              <a:noFill/>
            </a:ln>
          </p:spPr>
        </p:pic>
        <p:sp>
          <p:nvSpPr>
            <p:cNvPr id="172" name="Google Shape;172;p41"/>
            <p:cNvSpPr txBox="1"/>
            <p:nvPr/>
          </p:nvSpPr>
          <p:spPr>
            <a:xfrm>
              <a:off x="523237" y="3506863"/>
              <a:ext cx="1835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lt1"/>
                  </a:solidFill>
                  <a:latin typeface="Poppins SemiBold"/>
                  <a:ea typeface="Poppins SemiBold"/>
                  <a:cs typeface="Poppins SemiBold"/>
                  <a:sym typeface="Poppins SemiBold"/>
                </a:rPr>
                <a:t>Market Development</a:t>
              </a:r>
              <a:endParaRPr sz="1700">
                <a:solidFill>
                  <a:schemeClr val="lt1"/>
                </a:solidFill>
                <a:latin typeface="Poppins SemiBold"/>
                <a:ea typeface="Poppins SemiBold"/>
                <a:cs typeface="Poppins SemiBold"/>
                <a:sym typeface="Poppins SemiBold"/>
              </a:endParaRPr>
            </a:p>
          </p:txBody>
        </p:sp>
      </p:grpSp>
      <p:pic>
        <p:nvPicPr>
          <p:cNvPr id="173" name="Google Shape;173;p41"/>
          <p:cNvPicPr preferRelativeResize="0"/>
          <p:nvPr/>
        </p:nvPicPr>
        <p:blipFill rotWithShape="1">
          <a:blip r:embed="rId4">
            <a:alphaModFix/>
          </a:blip>
          <a:srcRect b="-734" l="19944" r="15301" t="13336"/>
          <a:stretch/>
        </p:blipFill>
        <p:spPr>
          <a:xfrm>
            <a:off x="77925" y="81125"/>
            <a:ext cx="2726001" cy="2455774"/>
          </a:xfrm>
          <a:prstGeom prst="rect">
            <a:avLst/>
          </a:prstGeom>
          <a:noFill/>
          <a:ln>
            <a:noFill/>
          </a:ln>
        </p:spPr>
      </p:pic>
      <p:sp>
        <p:nvSpPr>
          <p:cNvPr id="174" name="Google Shape;174;p41"/>
          <p:cNvSpPr txBox="1"/>
          <p:nvPr/>
        </p:nvSpPr>
        <p:spPr>
          <a:xfrm>
            <a:off x="394850" y="955025"/>
            <a:ext cx="21822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lt1"/>
                </a:solidFill>
                <a:latin typeface="Poppins SemiBold"/>
                <a:ea typeface="Poppins SemiBold"/>
                <a:cs typeface="Poppins SemiBold"/>
                <a:sym typeface="Poppins SemiBold"/>
              </a:rPr>
              <a:t>Training &amp; Support</a:t>
            </a:r>
            <a:endParaRPr sz="1700">
              <a:solidFill>
                <a:schemeClr val="lt1"/>
              </a:solidFill>
              <a:latin typeface="Poppins SemiBold"/>
              <a:ea typeface="Poppins SemiBold"/>
              <a:cs typeface="Poppins SemiBold"/>
              <a:sym typeface="Poppins SemiBold"/>
            </a:endParaRPr>
          </a:p>
        </p:txBody>
      </p:sp>
      <p:grpSp>
        <p:nvGrpSpPr>
          <p:cNvPr id="175" name="Google Shape;175;p41"/>
          <p:cNvGrpSpPr/>
          <p:nvPr/>
        </p:nvGrpSpPr>
        <p:grpSpPr>
          <a:xfrm>
            <a:off x="2904200" y="2576575"/>
            <a:ext cx="2726001" cy="2455776"/>
            <a:chOff x="2904200" y="2632963"/>
            <a:chExt cx="2726001" cy="2455776"/>
          </a:xfrm>
        </p:grpSpPr>
        <p:pic>
          <p:nvPicPr>
            <p:cNvPr id="176" name="Google Shape;176;p41"/>
            <p:cNvPicPr preferRelativeResize="0"/>
            <p:nvPr/>
          </p:nvPicPr>
          <p:blipFill rotWithShape="1">
            <a:blip r:embed="rId5">
              <a:alphaModFix/>
            </a:blip>
            <a:srcRect b="19974" l="0" r="0" t="19968"/>
            <a:stretch/>
          </p:blipFill>
          <p:spPr>
            <a:xfrm flipH="1">
              <a:off x="2904200" y="2632963"/>
              <a:ext cx="2726001" cy="2455776"/>
            </a:xfrm>
            <a:prstGeom prst="rect">
              <a:avLst/>
            </a:prstGeom>
            <a:noFill/>
            <a:ln>
              <a:noFill/>
            </a:ln>
          </p:spPr>
        </p:pic>
        <p:sp>
          <p:nvSpPr>
            <p:cNvPr id="177" name="Google Shape;177;p41"/>
            <p:cNvSpPr txBox="1"/>
            <p:nvPr/>
          </p:nvSpPr>
          <p:spPr>
            <a:xfrm>
              <a:off x="3349512" y="3506850"/>
              <a:ext cx="1835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chemeClr val="lt1"/>
                  </a:solidFill>
                  <a:latin typeface="Poppins SemiBold"/>
                  <a:ea typeface="Poppins SemiBold"/>
                  <a:cs typeface="Poppins SemiBold"/>
                  <a:sym typeface="Poppins SemiBold"/>
                </a:rPr>
                <a:t>Farmer</a:t>
              </a:r>
              <a:endParaRPr sz="1700">
                <a:solidFill>
                  <a:schemeClr val="lt1"/>
                </a:solidFill>
                <a:latin typeface="Poppins SemiBold"/>
                <a:ea typeface="Poppins SemiBold"/>
                <a:cs typeface="Poppins SemiBold"/>
                <a:sym typeface="Poppins SemiBold"/>
              </a:endParaRPr>
            </a:p>
            <a:p>
              <a:pPr indent="0" lvl="0" marL="0" rtl="0" algn="ctr">
                <a:spcBef>
                  <a:spcPts val="0"/>
                </a:spcBef>
                <a:spcAft>
                  <a:spcPts val="0"/>
                </a:spcAft>
                <a:buNone/>
              </a:pPr>
              <a:r>
                <a:rPr lang="en" sz="1700">
                  <a:solidFill>
                    <a:schemeClr val="lt1"/>
                  </a:solidFill>
                  <a:latin typeface="Poppins SemiBold"/>
                  <a:ea typeface="Poppins SemiBold"/>
                  <a:cs typeface="Poppins SemiBold"/>
                  <a:sym typeface="Poppins SemiBold"/>
                </a:rPr>
                <a:t>Infrastructure</a:t>
              </a:r>
              <a:endParaRPr sz="1700">
                <a:solidFill>
                  <a:schemeClr val="lt1"/>
                </a:solidFill>
                <a:latin typeface="Poppins SemiBold"/>
                <a:ea typeface="Poppins SemiBold"/>
                <a:cs typeface="Poppins SemiBold"/>
                <a:sym typeface="Poppins SemiBold"/>
              </a:endParaRPr>
            </a:p>
          </p:txBody>
        </p:sp>
      </p:grpSp>
      <p:sp>
        <p:nvSpPr>
          <p:cNvPr id="178" name="Google Shape;178;p41"/>
          <p:cNvSpPr txBox="1"/>
          <p:nvPr>
            <p:ph idx="4294967295" type="title"/>
          </p:nvPr>
        </p:nvSpPr>
        <p:spPr>
          <a:xfrm>
            <a:off x="5730475" y="551350"/>
            <a:ext cx="2923800" cy="2527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4300">
                <a:solidFill>
                  <a:schemeClr val="accent3"/>
                </a:solidFill>
              </a:rPr>
              <a:t>Program</a:t>
            </a:r>
            <a:endParaRPr sz="4300">
              <a:solidFill>
                <a:schemeClr val="accent3"/>
              </a:solidFill>
            </a:endParaRPr>
          </a:p>
          <a:p>
            <a:pPr indent="0" lvl="0" marL="0" rtl="0" algn="l">
              <a:spcBef>
                <a:spcPts val="0"/>
              </a:spcBef>
              <a:spcAft>
                <a:spcPts val="0"/>
              </a:spcAft>
              <a:buNone/>
            </a:pPr>
            <a:r>
              <a:rPr lang="en" sz="4300">
                <a:solidFill>
                  <a:schemeClr val="accent3"/>
                </a:solidFill>
              </a:rPr>
              <a:t>Areas</a:t>
            </a:r>
            <a:endParaRPr sz="4300">
              <a:solidFill>
                <a:schemeClr val="accent3"/>
              </a:solidFill>
            </a:endParaRPr>
          </a:p>
        </p:txBody>
      </p:sp>
      <p:sp>
        <p:nvSpPr>
          <p:cNvPr id="179" name="Google Shape;179;p41"/>
          <p:cNvSpPr txBox="1"/>
          <p:nvPr>
            <p:ph idx="4294967295" type="subTitle"/>
          </p:nvPr>
        </p:nvSpPr>
        <p:spPr>
          <a:xfrm>
            <a:off x="5730475" y="2998000"/>
            <a:ext cx="2923800" cy="11973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00">
                <a:solidFill>
                  <a:schemeClr val="dk1"/>
                </a:solidFill>
              </a:rPr>
              <a:t>GreenWave identifies barriers to growth, develops solutions, and disseminates best practices back to the field through four program areas</a:t>
            </a:r>
            <a:endParaRPr sz="1600"/>
          </a:p>
        </p:txBody>
      </p:sp>
      <p:pic>
        <p:nvPicPr>
          <p:cNvPr id="180" name="Google Shape;180;p41"/>
          <p:cNvPicPr preferRelativeResize="0"/>
          <p:nvPr/>
        </p:nvPicPr>
        <p:blipFill>
          <a:blip r:embed="rId6">
            <a:alphaModFix/>
          </a:blip>
          <a:stretch>
            <a:fillRect/>
          </a:stretch>
        </p:blipFill>
        <p:spPr>
          <a:xfrm>
            <a:off x="7993750" y="4647450"/>
            <a:ext cx="1076941" cy="384900"/>
          </a:xfrm>
          <a:prstGeom prst="rect">
            <a:avLst/>
          </a:prstGeom>
          <a:noFill/>
          <a:ln>
            <a:noFill/>
          </a:ln>
        </p:spPr>
      </p:pic>
      <p:grpSp>
        <p:nvGrpSpPr>
          <p:cNvPr id="181" name="Google Shape;181;p41"/>
          <p:cNvGrpSpPr/>
          <p:nvPr/>
        </p:nvGrpSpPr>
        <p:grpSpPr>
          <a:xfrm>
            <a:off x="2904200" y="81125"/>
            <a:ext cx="2726001" cy="2427076"/>
            <a:chOff x="2904200" y="81125"/>
            <a:chExt cx="2726001" cy="2427076"/>
          </a:xfrm>
        </p:grpSpPr>
        <p:pic>
          <p:nvPicPr>
            <p:cNvPr id="182" name="Google Shape;182;p41"/>
            <p:cNvPicPr preferRelativeResize="0"/>
            <p:nvPr/>
          </p:nvPicPr>
          <p:blipFill rotWithShape="1">
            <a:blip r:embed="rId7">
              <a:alphaModFix/>
            </a:blip>
            <a:srcRect b="0" l="7884" r="7876" t="0"/>
            <a:stretch/>
          </p:blipFill>
          <p:spPr>
            <a:xfrm>
              <a:off x="2904200" y="81125"/>
              <a:ext cx="2726001" cy="2427076"/>
            </a:xfrm>
            <a:prstGeom prst="rect">
              <a:avLst/>
            </a:prstGeom>
            <a:noFill/>
            <a:ln>
              <a:noFill/>
            </a:ln>
          </p:spPr>
        </p:pic>
        <p:sp>
          <p:nvSpPr>
            <p:cNvPr id="183" name="Google Shape;183;p41"/>
            <p:cNvSpPr txBox="1"/>
            <p:nvPr/>
          </p:nvSpPr>
          <p:spPr>
            <a:xfrm>
              <a:off x="3349500" y="955000"/>
              <a:ext cx="18354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solidFill>
                    <a:srgbClr val="FFFFFF"/>
                  </a:solidFill>
                  <a:latin typeface="Poppins SemiBold"/>
                  <a:ea typeface="Poppins SemiBold"/>
                  <a:cs typeface="Poppins SemiBold"/>
                  <a:sym typeface="Poppins SemiBold"/>
                </a:rPr>
                <a:t>Climate Subsidies</a:t>
              </a:r>
              <a:endParaRPr sz="1700">
                <a:solidFill>
                  <a:srgbClr val="FFFFFF"/>
                </a:solidFill>
                <a:latin typeface="Poppins SemiBold"/>
                <a:ea typeface="Poppins SemiBold"/>
                <a:cs typeface="Poppins SemiBold"/>
                <a:sym typeface="Poppins SemiBold"/>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42"/>
          <p:cNvSpPr/>
          <p:nvPr/>
        </p:nvSpPr>
        <p:spPr>
          <a:xfrm>
            <a:off x="0" y="2902525"/>
            <a:ext cx="9144000" cy="2241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42"/>
          <p:cNvSpPr txBox="1"/>
          <p:nvPr>
            <p:ph idx="1" type="body"/>
          </p:nvPr>
        </p:nvSpPr>
        <p:spPr>
          <a:xfrm>
            <a:off x="328650" y="777350"/>
            <a:ext cx="5111100" cy="3873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a:t>Scaling Training &amp; Support for Regenerative Ocean Farmers</a:t>
            </a:r>
            <a:endParaRPr/>
          </a:p>
        </p:txBody>
      </p:sp>
      <p:sp>
        <p:nvSpPr>
          <p:cNvPr id="190" name="Google Shape;190;p42"/>
          <p:cNvSpPr txBox="1"/>
          <p:nvPr>
            <p:ph idx="1" type="body"/>
          </p:nvPr>
        </p:nvSpPr>
        <p:spPr>
          <a:xfrm>
            <a:off x="223700" y="3935250"/>
            <a:ext cx="3002100" cy="8187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523"/>
              <a:buNone/>
            </a:pPr>
            <a:r>
              <a:rPr lang="en" sz="1200"/>
              <a:t>Courses and 80+ how-to videos to launch and grow your ocean farm or hatchery</a:t>
            </a:r>
            <a:endParaRPr sz="1200"/>
          </a:p>
        </p:txBody>
      </p:sp>
      <p:sp>
        <p:nvSpPr>
          <p:cNvPr id="191" name="Google Shape;191;p42"/>
          <p:cNvSpPr txBox="1"/>
          <p:nvPr>
            <p:ph idx="1" type="body"/>
          </p:nvPr>
        </p:nvSpPr>
        <p:spPr>
          <a:xfrm>
            <a:off x="3225850" y="3935251"/>
            <a:ext cx="2707800" cy="6465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523"/>
              <a:buNone/>
            </a:pPr>
            <a:r>
              <a:rPr lang="en" sz="1200"/>
              <a:t>Interactive farm designs, budgets, and gear lists to build your farm</a:t>
            </a:r>
            <a:endParaRPr sz="1200"/>
          </a:p>
        </p:txBody>
      </p:sp>
      <p:sp>
        <p:nvSpPr>
          <p:cNvPr id="192" name="Google Shape;192;p42"/>
          <p:cNvSpPr txBox="1"/>
          <p:nvPr>
            <p:ph idx="1" type="body"/>
          </p:nvPr>
        </p:nvSpPr>
        <p:spPr>
          <a:xfrm>
            <a:off x="6068525" y="3935251"/>
            <a:ext cx="2707800" cy="5691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SzPts val="523"/>
              <a:buNone/>
            </a:pPr>
            <a:r>
              <a:rPr lang="en" sz="1200"/>
              <a:t>Collaborative space to solve technical questions and innovate</a:t>
            </a:r>
            <a:endParaRPr sz="1200"/>
          </a:p>
        </p:txBody>
      </p:sp>
      <p:sp>
        <p:nvSpPr>
          <p:cNvPr id="193" name="Google Shape;193;p42"/>
          <p:cNvSpPr txBox="1"/>
          <p:nvPr/>
        </p:nvSpPr>
        <p:spPr>
          <a:xfrm>
            <a:off x="328650" y="317250"/>
            <a:ext cx="5943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accent3"/>
                </a:solidFill>
                <a:latin typeface="Poppins SemiBold"/>
                <a:ea typeface="Poppins SemiBold"/>
                <a:cs typeface="Poppins SemiBold"/>
                <a:sym typeface="Poppins SemiBold"/>
              </a:rPr>
              <a:t>Ocean Farming Hub</a:t>
            </a:r>
            <a:endParaRPr i="1" sz="1600">
              <a:solidFill>
                <a:schemeClr val="lt1"/>
              </a:solidFill>
              <a:latin typeface="Poppins SemiBold"/>
              <a:ea typeface="Poppins SemiBold"/>
              <a:cs typeface="Poppins SemiBold"/>
              <a:sym typeface="Poppins SemiBold"/>
            </a:endParaRPr>
          </a:p>
        </p:txBody>
      </p:sp>
      <p:pic>
        <p:nvPicPr>
          <p:cNvPr id="194" name="Google Shape;194;p42"/>
          <p:cNvPicPr preferRelativeResize="0"/>
          <p:nvPr/>
        </p:nvPicPr>
        <p:blipFill rotWithShape="1">
          <a:blip r:embed="rId3">
            <a:alphaModFix/>
          </a:blip>
          <a:srcRect b="0" l="947" r="6167" t="0"/>
          <a:stretch/>
        </p:blipFill>
        <p:spPr>
          <a:xfrm>
            <a:off x="388075" y="1384200"/>
            <a:ext cx="2707799" cy="1816274"/>
          </a:xfrm>
          <a:prstGeom prst="rect">
            <a:avLst/>
          </a:prstGeom>
          <a:noFill/>
          <a:ln>
            <a:noFill/>
          </a:ln>
          <a:effectLst>
            <a:outerShdw blurRad="57150" rotWithShape="0" algn="bl" dir="5400000" dist="19050">
              <a:srgbClr val="000000">
                <a:alpha val="50000"/>
              </a:srgbClr>
            </a:outerShdw>
          </a:effectLst>
        </p:spPr>
      </p:pic>
      <p:sp>
        <p:nvSpPr>
          <p:cNvPr id="195" name="Google Shape;195;p42"/>
          <p:cNvSpPr/>
          <p:nvPr/>
        </p:nvSpPr>
        <p:spPr>
          <a:xfrm>
            <a:off x="6521975" y="3420025"/>
            <a:ext cx="1800900" cy="4299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42"/>
          <p:cNvSpPr txBox="1"/>
          <p:nvPr/>
        </p:nvSpPr>
        <p:spPr>
          <a:xfrm>
            <a:off x="6638375" y="3442525"/>
            <a:ext cx="1568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lt1"/>
                </a:solidFill>
                <a:latin typeface="Roboto"/>
                <a:ea typeface="Roboto"/>
                <a:cs typeface="Roboto"/>
                <a:sym typeface="Roboto"/>
              </a:rPr>
              <a:t>COMMUNITY</a:t>
            </a:r>
            <a:endParaRPr sz="1300">
              <a:solidFill>
                <a:schemeClr val="lt1"/>
              </a:solidFill>
              <a:latin typeface="Roboto"/>
              <a:ea typeface="Roboto"/>
              <a:cs typeface="Roboto"/>
              <a:sym typeface="Roboto"/>
            </a:endParaRPr>
          </a:p>
        </p:txBody>
      </p:sp>
      <p:pic>
        <p:nvPicPr>
          <p:cNvPr id="197" name="Google Shape;197;p42"/>
          <p:cNvPicPr preferRelativeResize="0"/>
          <p:nvPr/>
        </p:nvPicPr>
        <p:blipFill>
          <a:blip r:embed="rId4">
            <a:alphaModFix/>
          </a:blip>
          <a:stretch>
            <a:fillRect/>
          </a:stretch>
        </p:blipFill>
        <p:spPr>
          <a:xfrm>
            <a:off x="223699" y="4573249"/>
            <a:ext cx="953902" cy="340925"/>
          </a:xfrm>
          <a:prstGeom prst="rect">
            <a:avLst/>
          </a:prstGeom>
          <a:noFill/>
          <a:ln>
            <a:noFill/>
          </a:ln>
        </p:spPr>
      </p:pic>
      <p:pic>
        <p:nvPicPr>
          <p:cNvPr id="198" name="Google Shape;198;p42"/>
          <p:cNvPicPr preferRelativeResize="0"/>
          <p:nvPr/>
        </p:nvPicPr>
        <p:blipFill rotWithShape="1">
          <a:blip r:embed="rId5">
            <a:alphaModFix/>
          </a:blip>
          <a:srcRect b="0" l="11627" r="7058" t="0"/>
          <a:stretch/>
        </p:blipFill>
        <p:spPr>
          <a:xfrm>
            <a:off x="3225849" y="1384200"/>
            <a:ext cx="2707799" cy="1816276"/>
          </a:xfrm>
          <a:prstGeom prst="rect">
            <a:avLst/>
          </a:prstGeom>
          <a:noFill/>
          <a:ln>
            <a:noFill/>
          </a:ln>
          <a:effectLst>
            <a:outerShdw blurRad="57150" rotWithShape="0" algn="bl" dir="5400000" dist="19050">
              <a:srgbClr val="000000">
                <a:alpha val="50000"/>
              </a:srgbClr>
            </a:outerShdw>
          </a:effectLst>
        </p:spPr>
      </p:pic>
      <p:pic>
        <p:nvPicPr>
          <p:cNvPr id="199" name="Google Shape;199;p42"/>
          <p:cNvPicPr preferRelativeResize="0"/>
          <p:nvPr/>
        </p:nvPicPr>
        <p:blipFill rotWithShape="1">
          <a:blip r:embed="rId6">
            <a:alphaModFix/>
          </a:blip>
          <a:srcRect b="-4200" l="544" r="544" t="4200"/>
          <a:stretch/>
        </p:blipFill>
        <p:spPr>
          <a:xfrm>
            <a:off x="6063625" y="1347375"/>
            <a:ext cx="2707801" cy="1920224"/>
          </a:xfrm>
          <a:prstGeom prst="rect">
            <a:avLst/>
          </a:prstGeom>
          <a:noFill/>
          <a:ln>
            <a:noFill/>
          </a:ln>
          <a:effectLst>
            <a:outerShdw blurRad="57150" rotWithShape="0" algn="bl" dir="5400000" dist="19050">
              <a:srgbClr val="000000">
                <a:alpha val="50000"/>
              </a:srgbClr>
            </a:outerShdw>
          </a:effectLst>
        </p:spPr>
      </p:pic>
      <p:sp>
        <p:nvSpPr>
          <p:cNvPr id="200" name="Google Shape;200;p42"/>
          <p:cNvSpPr/>
          <p:nvPr/>
        </p:nvSpPr>
        <p:spPr>
          <a:xfrm>
            <a:off x="841525" y="3420025"/>
            <a:ext cx="1800900" cy="4299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2"/>
          <p:cNvSpPr txBox="1"/>
          <p:nvPr/>
        </p:nvSpPr>
        <p:spPr>
          <a:xfrm>
            <a:off x="957925" y="3450325"/>
            <a:ext cx="1568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Roboto"/>
                <a:ea typeface="Roboto"/>
                <a:cs typeface="Roboto"/>
                <a:sym typeface="Roboto"/>
              </a:rPr>
              <a:t>TRAINING</a:t>
            </a:r>
            <a:endParaRPr sz="1200">
              <a:solidFill>
                <a:schemeClr val="lt1"/>
              </a:solidFill>
              <a:latin typeface="Roboto"/>
              <a:ea typeface="Roboto"/>
              <a:cs typeface="Roboto"/>
              <a:sym typeface="Roboto"/>
            </a:endParaRPr>
          </a:p>
        </p:txBody>
      </p:sp>
      <p:sp>
        <p:nvSpPr>
          <p:cNvPr id="202" name="Google Shape;202;p42"/>
          <p:cNvSpPr/>
          <p:nvPr/>
        </p:nvSpPr>
        <p:spPr>
          <a:xfrm>
            <a:off x="3679300" y="3420025"/>
            <a:ext cx="1800900" cy="4299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2"/>
          <p:cNvSpPr txBox="1"/>
          <p:nvPr/>
        </p:nvSpPr>
        <p:spPr>
          <a:xfrm>
            <a:off x="3795700" y="3450325"/>
            <a:ext cx="1568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Roboto"/>
                <a:ea typeface="Roboto"/>
                <a:cs typeface="Roboto"/>
                <a:sym typeface="Roboto"/>
              </a:rPr>
              <a:t>TOOLS</a:t>
            </a:r>
            <a:endParaRPr sz="1200">
              <a:solidFill>
                <a:schemeClr val="lt1"/>
              </a:solidFill>
              <a:latin typeface="Roboto"/>
              <a:ea typeface="Roboto"/>
              <a:cs typeface="Roboto"/>
              <a:sym typeface="Roboto"/>
            </a:endParaRPr>
          </a:p>
        </p:txBody>
      </p:sp>
      <p:sp>
        <p:nvSpPr>
          <p:cNvPr id="204" name="Google Shape;204;p42"/>
          <p:cNvSpPr txBox="1"/>
          <p:nvPr>
            <p:ph idx="1" type="body"/>
          </p:nvPr>
        </p:nvSpPr>
        <p:spPr>
          <a:xfrm>
            <a:off x="8156100" y="393450"/>
            <a:ext cx="954000" cy="273300"/>
          </a:xfrm>
          <a:prstGeom prst="rect">
            <a:avLst/>
          </a:prstGeom>
        </p:spPr>
        <p:txBody>
          <a:bodyPr anchorCtr="0" anchor="t" bIns="91425" lIns="91425" spcFirstLastPara="1" rIns="91425" wrap="square" tIns="91425">
            <a:normAutofit fontScale="92500" lnSpcReduction="20000"/>
          </a:bodyPr>
          <a:lstStyle/>
          <a:p>
            <a:pPr indent="0" lvl="0" marL="0" rtl="0" algn="l">
              <a:lnSpc>
                <a:spcPct val="100000"/>
              </a:lnSpc>
              <a:spcBef>
                <a:spcPts val="0"/>
              </a:spcBef>
              <a:spcAft>
                <a:spcPts val="0"/>
              </a:spcAft>
              <a:buClr>
                <a:schemeClr val="dk1"/>
              </a:buClr>
              <a:buSzPct val="137500"/>
              <a:buFont typeface="Arial"/>
              <a:buNone/>
            </a:pPr>
            <a:r>
              <a:rPr lang="en" sz="800">
                <a:solidFill>
                  <a:schemeClr val="dk1"/>
                </a:solidFill>
                <a:latin typeface="Poppins SemiBold"/>
                <a:ea typeface="Poppins SemiBold"/>
                <a:cs typeface="Poppins SemiBold"/>
                <a:sym typeface="Poppins SemiBold"/>
              </a:rPr>
              <a:t>Since April 2022</a:t>
            </a:r>
            <a:endParaRPr/>
          </a:p>
        </p:txBody>
      </p:sp>
      <p:grpSp>
        <p:nvGrpSpPr>
          <p:cNvPr id="205" name="Google Shape;205;p42"/>
          <p:cNvGrpSpPr/>
          <p:nvPr/>
        </p:nvGrpSpPr>
        <p:grpSpPr>
          <a:xfrm>
            <a:off x="7472500" y="610675"/>
            <a:ext cx="1944200" cy="523200"/>
            <a:chOff x="7472500" y="534475"/>
            <a:chExt cx="1944200" cy="523200"/>
          </a:xfrm>
        </p:grpSpPr>
        <p:sp>
          <p:nvSpPr>
            <p:cNvPr id="206" name="Google Shape;206;p42"/>
            <p:cNvSpPr/>
            <p:nvPr/>
          </p:nvSpPr>
          <p:spPr>
            <a:xfrm>
              <a:off x="7848600" y="540625"/>
              <a:ext cx="1568100" cy="510900"/>
            </a:xfrm>
            <a:prstGeom prst="roundRect">
              <a:avLst>
                <a:gd fmla="val 50000" name="adj"/>
              </a:avLst>
            </a:prstGeom>
            <a:solidFill>
              <a:srgbClr val="B7E4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Poppins SemiBold"/>
                <a:ea typeface="Poppins SemiBold"/>
                <a:cs typeface="Poppins SemiBold"/>
                <a:sym typeface="Poppins SemiBold"/>
              </a:endParaRPr>
            </a:p>
          </p:txBody>
        </p:sp>
        <p:sp>
          <p:nvSpPr>
            <p:cNvPr id="207" name="Google Shape;207;p42"/>
            <p:cNvSpPr txBox="1"/>
            <p:nvPr/>
          </p:nvSpPr>
          <p:spPr>
            <a:xfrm>
              <a:off x="7472500" y="534475"/>
              <a:ext cx="1645200" cy="523200"/>
            </a:xfrm>
            <a:prstGeom prst="rect">
              <a:avLst/>
            </a:prstGeom>
            <a:noFill/>
            <a:ln>
              <a:noFill/>
            </a:ln>
          </p:spPr>
          <p:txBody>
            <a:bodyPr anchorCtr="0" anchor="t" bIns="91425" lIns="91425" spcFirstLastPara="1" rIns="91425" wrap="square" tIns="91425">
              <a:spAutoFit/>
            </a:bodyPr>
            <a:lstStyle/>
            <a:p>
              <a:pPr indent="0" lvl="0" marL="457200" rtl="0" algn="r">
                <a:spcBef>
                  <a:spcPts val="0"/>
                </a:spcBef>
                <a:spcAft>
                  <a:spcPts val="0"/>
                </a:spcAft>
                <a:buNone/>
              </a:pPr>
              <a:r>
                <a:rPr lang="en" sz="1100">
                  <a:solidFill>
                    <a:schemeClr val="dk1"/>
                  </a:solidFill>
                  <a:latin typeface="Poppins SemiBold"/>
                  <a:ea typeface="Poppins SemiBold"/>
                  <a:cs typeface="Poppins SemiBold"/>
                  <a:sym typeface="Poppins SemiBold"/>
                </a:rPr>
                <a:t>6,000</a:t>
              </a:r>
              <a:r>
                <a:rPr lang="en" sz="1100">
                  <a:solidFill>
                    <a:schemeClr val="dk1"/>
                  </a:solidFill>
                  <a:latin typeface="Poppins SemiBold"/>
                  <a:ea typeface="Poppins SemiBold"/>
                  <a:cs typeface="Poppins SemiBold"/>
                  <a:sym typeface="Poppins SemiBold"/>
                </a:rPr>
                <a:t>+ USERS 2,200+ POSTS</a:t>
              </a:r>
              <a:endParaRPr>
                <a:latin typeface="Roboto"/>
                <a:ea typeface="Roboto"/>
                <a:cs typeface="Roboto"/>
                <a:sym typeface="Roboto"/>
              </a:endParaRPr>
            </a:p>
          </p:txBody>
        </p:sp>
      </p:grpSp>
      <p:sp>
        <p:nvSpPr>
          <p:cNvPr id="208" name="Google Shape;208;p42"/>
          <p:cNvSpPr/>
          <p:nvPr/>
        </p:nvSpPr>
        <p:spPr>
          <a:xfrm>
            <a:off x="5674625" y="4589675"/>
            <a:ext cx="3850500" cy="405600"/>
          </a:xfrm>
          <a:prstGeom prst="roundRect">
            <a:avLst>
              <a:gd fmla="val 50000" name="adj"/>
            </a:avLst>
          </a:prstGeom>
          <a:solidFill>
            <a:srgbClr val="B7E4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100">
              <a:latin typeface="Poppins SemiBold"/>
              <a:ea typeface="Poppins SemiBold"/>
              <a:cs typeface="Poppins SemiBold"/>
              <a:sym typeface="Poppins SemiBold"/>
            </a:endParaRPr>
          </a:p>
        </p:txBody>
      </p:sp>
      <p:sp>
        <p:nvSpPr>
          <p:cNvPr id="209" name="Google Shape;209;p42"/>
          <p:cNvSpPr txBox="1"/>
          <p:nvPr/>
        </p:nvSpPr>
        <p:spPr>
          <a:xfrm>
            <a:off x="5561325" y="4615475"/>
            <a:ext cx="34467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solidFill>
                  <a:schemeClr val="dk1"/>
                </a:solidFill>
                <a:latin typeface="Poppins SemiBold"/>
                <a:ea typeface="Poppins SemiBold"/>
                <a:cs typeface="Poppins SemiBold"/>
                <a:sym typeface="Poppins SemiBold"/>
              </a:rPr>
              <a:t>How to Start a Kelp Farm</a:t>
            </a:r>
            <a:r>
              <a:rPr lang="en" sz="1100">
                <a:solidFill>
                  <a:schemeClr val="dk1"/>
                </a:solidFill>
                <a:latin typeface="Poppins SemiBold"/>
                <a:ea typeface="Poppins SemiBold"/>
                <a:cs typeface="Poppins SemiBold"/>
                <a:sym typeface="Poppins SemiBold"/>
              </a:rPr>
              <a:t>:</a:t>
            </a:r>
            <a:r>
              <a:rPr lang="en" sz="1100">
                <a:solidFill>
                  <a:schemeClr val="dk1"/>
                </a:solidFill>
                <a:latin typeface="Roboto"/>
                <a:ea typeface="Roboto"/>
                <a:cs typeface="Roboto"/>
                <a:sym typeface="Roboto"/>
              </a:rPr>
              <a:t> 1,300 Registrations</a:t>
            </a:r>
            <a:endParaRPr>
              <a:latin typeface="Roboto"/>
              <a:ea typeface="Roboto"/>
              <a:cs typeface="Roboto"/>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grpSp>
        <p:nvGrpSpPr>
          <p:cNvPr id="214" name="Google Shape;214;p43"/>
          <p:cNvGrpSpPr/>
          <p:nvPr/>
        </p:nvGrpSpPr>
        <p:grpSpPr>
          <a:xfrm>
            <a:off x="-4207" y="0"/>
            <a:ext cx="9144003" cy="5143501"/>
            <a:chOff x="-4207" y="0"/>
            <a:chExt cx="9144003" cy="5143501"/>
          </a:xfrm>
        </p:grpSpPr>
        <p:pic>
          <p:nvPicPr>
            <p:cNvPr id="215" name="Google Shape;215;p43"/>
            <p:cNvPicPr preferRelativeResize="0"/>
            <p:nvPr/>
          </p:nvPicPr>
          <p:blipFill rotWithShape="1">
            <a:blip r:embed="rId3">
              <a:alphaModFix/>
            </a:blip>
            <a:srcRect b="0" l="0" r="0" t="0"/>
            <a:stretch/>
          </p:blipFill>
          <p:spPr>
            <a:xfrm>
              <a:off x="-4207" y="0"/>
              <a:ext cx="9144003" cy="5143501"/>
            </a:xfrm>
            <a:prstGeom prst="rect">
              <a:avLst/>
            </a:prstGeom>
            <a:noFill/>
            <a:ln>
              <a:noFill/>
            </a:ln>
          </p:spPr>
        </p:pic>
        <p:sp>
          <p:nvSpPr>
            <p:cNvPr id="216" name="Google Shape;216;p43"/>
            <p:cNvSpPr/>
            <p:nvPr/>
          </p:nvSpPr>
          <p:spPr>
            <a:xfrm>
              <a:off x="4684525" y="3781125"/>
              <a:ext cx="1806900" cy="1020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Roboto"/>
                <a:ea typeface="Roboto"/>
                <a:cs typeface="Roboto"/>
                <a:sym typeface="Roboto"/>
              </a:endParaRPr>
            </a:p>
          </p:txBody>
        </p:sp>
      </p:grpSp>
      <p:pic>
        <p:nvPicPr>
          <p:cNvPr id="217" name="Google Shape;217;p43"/>
          <p:cNvPicPr preferRelativeResize="0"/>
          <p:nvPr/>
        </p:nvPicPr>
        <p:blipFill>
          <a:blip r:embed="rId4">
            <a:alphaModFix/>
          </a:blip>
          <a:stretch>
            <a:fillRect/>
          </a:stretch>
        </p:blipFill>
        <p:spPr>
          <a:xfrm>
            <a:off x="4684525" y="3761100"/>
            <a:ext cx="1894200" cy="868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44"/>
          <p:cNvSpPr/>
          <p:nvPr/>
        </p:nvSpPr>
        <p:spPr>
          <a:xfrm>
            <a:off x="0" y="-52850"/>
            <a:ext cx="3478800" cy="521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44"/>
          <p:cNvSpPr/>
          <p:nvPr/>
        </p:nvSpPr>
        <p:spPr>
          <a:xfrm>
            <a:off x="-95050" y="4109300"/>
            <a:ext cx="9239100" cy="2532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 name="Google Shape;224;p44"/>
          <p:cNvPicPr preferRelativeResize="0"/>
          <p:nvPr/>
        </p:nvPicPr>
        <p:blipFill rotWithShape="1">
          <a:blip r:embed="rId3">
            <a:alphaModFix/>
          </a:blip>
          <a:srcRect b="0" l="189" r="189" t="0"/>
          <a:stretch/>
        </p:blipFill>
        <p:spPr>
          <a:xfrm>
            <a:off x="6162625" y="594100"/>
            <a:ext cx="2551600" cy="1285826"/>
          </a:xfrm>
          <a:prstGeom prst="rect">
            <a:avLst/>
          </a:prstGeom>
          <a:noFill/>
          <a:ln>
            <a:noFill/>
          </a:ln>
        </p:spPr>
      </p:pic>
      <p:sp>
        <p:nvSpPr>
          <p:cNvPr id="225" name="Google Shape;225;p44"/>
          <p:cNvSpPr txBox="1"/>
          <p:nvPr>
            <p:ph type="title"/>
          </p:nvPr>
        </p:nvSpPr>
        <p:spPr>
          <a:xfrm>
            <a:off x="300650" y="946050"/>
            <a:ext cx="2923800" cy="25278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4300">
                <a:solidFill>
                  <a:schemeClr val="accent3"/>
                </a:solidFill>
                <a:latin typeface="Poppins SemiBold"/>
                <a:ea typeface="Poppins SemiBold"/>
                <a:cs typeface="Poppins SemiBold"/>
                <a:sym typeface="Poppins SemiBold"/>
              </a:rPr>
              <a:t>Kelp</a:t>
            </a:r>
            <a:endParaRPr sz="4300">
              <a:solidFill>
                <a:schemeClr val="accent3"/>
              </a:solidFill>
              <a:latin typeface="Poppins SemiBold"/>
              <a:ea typeface="Poppins SemiBold"/>
              <a:cs typeface="Poppins SemiBold"/>
              <a:sym typeface="Poppins SemiBold"/>
            </a:endParaRPr>
          </a:p>
          <a:p>
            <a:pPr indent="0" lvl="0" marL="0" rtl="0" algn="l">
              <a:spcBef>
                <a:spcPts val="0"/>
              </a:spcBef>
              <a:spcAft>
                <a:spcPts val="0"/>
              </a:spcAft>
              <a:buNone/>
            </a:pPr>
            <a:r>
              <a:rPr lang="en" sz="4300">
                <a:solidFill>
                  <a:schemeClr val="accent3"/>
                </a:solidFill>
                <a:latin typeface="Poppins SemiBold"/>
                <a:ea typeface="Poppins SemiBold"/>
                <a:cs typeface="Poppins SemiBold"/>
                <a:sym typeface="Poppins SemiBold"/>
              </a:rPr>
              <a:t>Climate </a:t>
            </a:r>
            <a:endParaRPr sz="4300">
              <a:solidFill>
                <a:schemeClr val="accent3"/>
              </a:solidFill>
              <a:latin typeface="Poppins SemiBold"/>
              <a:ea typeface="Poppins SemiBold"/>
              <a:cs typeface="Poppins SemiBold"/>
              <a:sym typeface="Poppins SemiBold"/>
            </a:endParaRPr>
          </a:p>
          <a:p>
            <a:pPr indent="0" lvl="0" marL="0" rtl="0" algn="l">
              <a:spcBef>
                <a:spcPts val="0"/>
              </a:spcBef>
              <a:spcAft>
                <a:spcPts val="0"/>
              </a:spcAft>
              <a:buNone/>
            </a:pPr>
            <a:r>
              <a:rPr lang="en" sz="4300">
                <a:solidFill>
                  <a:schemeClr val="accent3"/>
                </a:solidFill>
                <a:latin typeface="Poppins SemiBold"/>
                <a:ea typeface="Poppins SemiBold"/>
                <a:cs typeface="Poppins SemiBold"/>
                <a:sym typeface="Poppins SemiBold"/>
              </a:rPr>
              <a:t>Fund</a:t>
            </a:r>
            <a:endParaRPr sz="4300">
              <a:solidFill>
                <a:schemeClr val="accent3"/>
              </a:solidFill>
              <a:latin typeface="Poppins SemiBold"/>
              <a:ea typeface="Poppins SemiBold"/>
              <a:cs typeface="Poppins SemiBold"/>
              <a:sym typeface="Poppins SemiBold"/>
            </a:endParaRPr>
          </a:p>
        </p:txBody>
      </p:sp>
      <p:sp>
        <p:nvSpPr>
          <p:cNvPr id="226" name="Google Shape;226;p44"/>
          <p:cNvSpPr txBox="1"/>
          <p:nvPr>
            <p:ph idx="4294967295" type="subTitle"/>
          </p:nvPr>
        </p:nvSpPr>
        <p:spPr>
          <a:xfrm>
            <a:off x="300650" y="3354400"/>
            <a:ext cx="3204000" cy="54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Getting ocean farmers paid for the environmental impact of their work</a:t>
            </a:r>
            <a:endParaRPr sz="1400"/>
          </a:p>
        </p:txBody>
      </p:sp>
      <p:pic>
        <p:nvPicPr>
          <p:cNvPr id="227" name="Google Shape;227;p44"/>
          <p:cNvPicPr preferRelativeResize="0"/>
          <p:nvPr/>
        </p:nvPicPr>
        <p:blipFill rotWithShape="1">
          <a:blip r:embed="rId4">
            <a:alphaModFix/>
          </a:blip>
          <a:srcRect b="0" l="14218" r="29361" t="0"/>
          <a:stretch/>
        </p:blipFill>
        <p:spPr>
          <a:xfrm>
            <a:off x="6123837" y="3354400"/>
            <a:ext cx="1345834" cy="1341773"/>
          </a:xfrm>
          <a:prstGeom prst="rect">
            <a:avLst/>
          </a:prstGeom>
          <a:noFill/>
          <a:ln cap="flat" cmpd="sng" w="19050">
            <a:solidFill>
              <a:srgbClr val="FFFFFF"/>
            </a:solidFill>
            <a:prstDash val="solid"/>
            <a:round/>
            <a:headEnd len="sm" w="sm" type="none"/>
            <a:tailEnd len="sm" w="sm" type="none"/>
          </a:ln>
        </p:spPr>
      </p:pic>
      <p:pic>
        <p:nvPicPr>
          <p:cNvPr id="228" name="Google Shape;228;p44"/>
          <p:cNvPicPr preferRelativeResize="0"/>
          <p:nvPr/>
        </p:nvPicPr>
        <p:blipFill rotWithShape="1">
          <a:blip r:embed="rId5">
            <a:alphaModFix/>
          </a:blip>
          <a:srcRect b="5311" l="14659" r="306" t="0"/>
          <a:stretch/>
        </p:blipFill>
        <p:spPr>
          <a:xfrm>
            <a:off x="6134275" y="1974250"/>
            <a:ext cx="1345850" cy="1285825"/>
          </a:xfrm>
          <a:prstGeom prst="rect">
            <a:avLst/>
          </a:prstGeom>
          <a:noFill/>
          <a:ln cap="flat" cmpd="sng" w="19050">
            <a:solidFill>
              <a:srgbClr val="FFFFFF"/>
            </a:solidFill>
            <a:prstDash val="solid"/>
            <a:round/>
            <a:headEnd len="sm" w="sm" type="none"/>
            <a:tailEnd len="sm" w="sm" type="none"/>
          </a:ln>
        </p:spPr>
      </p:pic>
      <p:pic>
        <p:nvPicPr>
          <p:cNvPr id="229" name="Google Shape;229;p44"/>
          <p:cNvPicPr preferRelativeResize="0"/>
          <p:nvPr/>
        </p:nvPicPr>
        <p:blipFill rotWithShape="1">
          <a:blip r:embed="rId6">
            <a:alphaModFix/>
          </a:blip>
          <a:srcRect b="0" l="7185" r="13857" t="8917"/>
          <a:stretch/>
        </p:blipFill>
        <p:spPr>
          <a:xfrm>
            <a:off x="7531564" y="1974255"/>
            <a:ext cx="1316111" cy="1285820"/>
          </a:xfrm>
          <a:prstGeom prst="rect">
            <a:avLst/>
          </a:prstGeom>
          <a:noFill/>
          <a:ln cap="flat" cmpd="sng" w="19050">
            <a:solidFill>
              <a:srgbClr val="FFFFFF"/>
            </a:solidFill>
            <a:prstDash val="solid"/>
            <a:round/>
            <a:headEnd len="sm" w="sm" type="none"/>
            <a:tailEnd len="sm" w="sm" type="none"/>
          </a:ln>
        </p:spPr>
      </p:pic>
      <p:pic>
        <p:nvPicPr>
          <p:cNvPr id="230" name="Google Shape;230;p44"/>
          <p:cNvPicPr preferRelativeResize="0"/>
          <p:nvPr/>
        </p:nvPicPr>
        <p:blipFill rotWithShape="1">
          <a:blip r:embed="rId7">
            <a:alphaModFix/>
          </a:blip>
          <a:srcRect b="5311" l="1807" r="56631" t="0"/>
          <a:stretch/>
        </p:blipFill>
        <p:spPr>
          <a:xfrm>
            <a:off x="7534275" y="3354400"/>
            <a:ext cx="1316101" cy="1341774"/>
          </a:xfrm>
          <a:prstGeom prst="rect">
            <a:avLst/>
          </a:prstGeom>
          <a:noFill/>
          <a:ln cap="flat" cmpd="sng" w="19050">
            <a:solidFill>
              <a:schemeClr val="lt1"/>
            </a:solidFill>
            <a:prstDash val="solid"/>
            <a:round/>
            <a:headEnd len="sm" w="sm" type="none"/>
            <a:tailEnd len="sm" w="sm" type="none"/>
          </a:ln>
        </p:spPr>
      </p:pic>
      <p:pic>
        <p:nvPicPr>
          <p:cNvPr id="231" name="Google Shape;231;p44"/>
          <p:cNvPicPr preferRelativeResize="0"/>
          <p:nvPr/>
        </p:nvPicPr>
        <p:blipFill>
          <a:blip r:embed="rId8">
            <a:alphaModFix/>
          </a:blip>
          <a:stretch>
            <a:fillRect/>
          </a:stretch>
        </p:blipFill>
        <p:spPr>
          <a:xfrm>
            <a:off x="135375" y="209200"/>
            <a:ext cx="1076941" cy="384900"/>
          </a:xfrm>
          <a:prstGeom prst="rect">
            <a:avLst/>
          </a:prstGeom>
          <a:noFill/>
          <a:ln>
            <a:noFill/>
          </a:ln>
        </p:spPr>
      </p:pic>
      <p:pic>
        <p:nvPicPr>
          <p:cNvPr id="232" name="Google Shape;232;p44"/>
          <p:cNvPicPr preferRelativeResize="0"/>
          <p:nvPr/>
        </p:nvPicPr>
        <p:blipFill>
          <a:blip r:embed="rId9">
            <a:alphaModFix/>
          </a:blip>
          <a:stretch>
            <a:fillRect/>
          </a:stretch>
        </p:blipFill>
        <p:spPr>
          <a:xfrm>
            <a:off x="3529182" y="533550"/>
            <a:ext cx="2606242" cy="5143501"/>
          </a:xfrm>
          <a:prstGeom prst="rect">
            <a:avLst/>
          </a:prstGeom>
          <a:noFill/>
          <a:ln>
            <a:noFill/>
          </a:ln>
        </p:spPr>
      </p:pic>
      <p:sp>
        <p:nvSpPr>
          <p:cNvPr id="233" name="Google Shape;233;p44"/>
          <p:cNvSpPr txBox="1"/>
          <p:nvPr/>
        </p:nvSpPr>
        <p:spPr>
          <a:xfrm>
            <a:off x="717950" y="4454975"/>
            <a:ext cx="2667600" cy="545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latin typeface="Poppins Medium"/>
                <a:ea typeface="Poppins Medium"/>
                <a:cs typeface="Poppins Medium"/>
                <a:sym typeface="Poppins Medium"/>
              </a:rPr>
              <a:t>2024 season: 47 farms, $500k+ </a:t>
            </a:r>
            <a:endParaRPr sz="1200">
              <a:solidFill>
                <a:srgbClr val="2F3E46"/>
              </a:solidFill>
              <a:latin typeface="Poppins Medium"/>
              <a:ea typeface="Poppins Medium"/>
              <a:cs typeface="Poppins Medium"/>
              <a:sym typeface="Poppins Medium"/>
            </a:endParaRPr>
          </a:p>
        </p:txBody>
      </p:sp>
      <p:pic>
        <p:nvPicPr>
          <p:cNvPr id="234" name="Google Shape;234;p44"/>
          <p:cNvPicPr preferRelativeResize="0"/>
          <p:nvPr/>
        </p:nvPicPr>
        <p:blipFill>
          <a:blip r:embed="rId10">
            <a:alphaModFix/>
          </a:blip>
          <a:stretch>
            <a:fillRect/>
          </a:stretch>
        </p:blipFill>
        <p:spPr>
          <a:xfrm rot="1139099">
            <a:off x="439786" y="4605173"/>
            <a:ext cx="244979" cy="24497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5"/>
          <p:cNvSpPr/>
          <p:nvPr/>
        </p:nvSpPr>
        <p:spPr>
          <a:xfrm>
            <a:off x="0" y="0"/>
            <a:ext cx="32976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45"/>
          <p:cNvSpPr txBox="1"/>
          <p:nvPr/>
        </p:nvSpPr>
        <p:spPr>
          <a:xfrm>
            <a:off x="99975" y="1766825"/>
            <a:ext cx="3157500" cy="1231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400">
                <a:solidFill>
                  <a:schemeClr val="accent3"/>
                </a:solidFill>
                <a:latin typeface="Poppins SemiBold"/>
                <a:ea typeface="Poppins SemiBold"/>
                <a:cs typeface="Poppins SemiBold"/>
                <a:sym typeface="Poppins SemiBold"/>
              </a:rPr>
              <a:t>Market Development</a:t>
            </a:r>
            <a:endParaRPr i="1" sz="3400">
              <a:solidFill>
                <a:schemeClr val="lt1"/>
              </a:solidFill>
              <a:latin typeface="Poppins SemiBold"/>
              <a:ea typeface="Poppins SemiBold"/>
              <a:cs typeface="Poppins SemiBold"/>
              <a:sym typeface="Poppins SemiBold"/>
            </a:endParaRPr>
          </a:p>
        </p:txBody>
      </p:sp>
      <p:grpSp>
        <p:nvGrpSpPr>
          <p:cNvPr id="241" name="Google Shape;241;p45"/>
          <p:cNvGrpSpPr/>
          <p:nvPr/>
        </p:nvGrpSpPr>
        <p:grpSpPr>
          <a:xfrm>
            <a:off x="4522088" y="3332100"/>
            <a:ext cx="3367725" cy="1624800"/>
            <a:chOff x="3328950" y="3330325"/>
            <a:chExt cx="3367725" cy="1624800"/>
          </a:xfrm>
        </p:grpSpPr>
        <p:sp>
          <p:nvSpPr>
            <p:cNvPr id="242" name="Google Shape;242;p45"/>
            <p:cNvSpPr/>
            <p:nvPr/>
          </p:nvSpPr>
          <p:spPr>
            <a:xfrm>
              <a:off x="3472875" y="3330325"/>
              <a:ext cx="3223800" cy="1624800"/>
            </a:xfrm>
            <a:prstGeom prst="roundRect">
              <a:avLst>
                <a:gd fmla="val 16667" name="adj"/>
              </a:avLst>
            </a:prstGeom>
            <a:solidFill>
              <a:srgbClr val="B7E4C7"/>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5"/>
            <p:cNvSpPr txBox="1"/>
            <p:nvPr/>
          </p:nvSpPr>
          <p:spPr>
            <a:xfrm>
              <a:off x="5084325" y="3512875"/>
              <a:ext cx="15996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chemeClr val="dk1"/>
                  </a:solidFill>
                  <a:latin typeface="Poppins SemiBold"/>
                  <a:ea typeface="Poppins SemiBold"/>
                  <a:cs typeface="Poppins SemiBold"/>
                  <a:sym typeface="Poppins SemiBold"/>
                </a:rPr>
                <a:t>PARTICIPATING COMPANIES</a:t>
              </a:r>
              <a:endParaRPr sz="1300">
                <a:solidFill>
                  <a:schemeClr val="dk1"/>
                </a:solidFill>
              </a:endParaRPr>
            </a:p>
          </p:txBody>
        </p:sp>
        <p:sp>
          <p:nvSpPr>
            <p:cNvPr id="244" name="Google Shape;244;p45"/>
            <p:cNvSpPr txBox="1"/>
            <p:nvPr/>
          </p:nvSpPr>
          <p:spPr>
            <a:xfrm>
              <a:off x="4256700" y="3429025"/>
              <a:ext cx="899700" cy="815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1200"/>
                </a:spcAft>
                <a:buNone/>
              </a:pPr>
              <a:r>
                <a:rPr lang="en" sz="4100">
                  <a:solidFill>
                    <a:schemeClr val="dk1"/>
                  </a:solidFill>
                  <a:latin typeface="Poppins SemiBold"/>
                  <a:ea typeface="Poppins SemiBold"/>
                  <a:cs typeface="Poppins SemiBold"/>
                  <a:sym typeface="Poppins SemiBold"/>
                </a:rPr>
                <a:t>59</a:t>
              </a:r>
              <a:endParaRPr sz="4000">
                <a:solidFill>
                  <a:schemeClr val="dk1"/>
                </a:solidFill>
              </a:endParaRPr>
            </a:p>
          </p:txBody>
        </p:sp>
        <p:sp>
          <p:nvSpPr>
            <p:cNvPr id="245" name="Google Shape;245;p45"/>
            <p:cNvSpPr txBox="1"/>
            <p:nvPr/>
          </p:nvSpPr>
          <p:spPr>
            <a:xfrm>
              <a:off x="5084325" y="4163875"/>
              <a:ext cx="15201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chemeClr val="dk1"/>
                  </a:solidFill>
                  <a:latin typeface="Poppins SemiBold"/>
                  <a:ea typeface="Poppins SemiBold"/>
                  <a:cs typeface="Poppins SemiBold"/>
                  <a:sym typeface="Poppins SemiBold"/>
                </a:rPr>
                <a:t>LBS FORWARD</a:t>
              </a:r>
              <a:br>
                <a:rPr lang="en">
                  <a:solidFill>
                    <a:schemeClr val="dk1"/>
                  </a:solidFill>
                  <a:latin typeface="Poppins SemiBold"/>
                  <a:ea typeface="Poppins SemiBold"/>
                  <a:cs typeface="Poppins SemiBold"/>
                  <a:sym typeface="Poppins SemiBold"/>
                </a:rPr>
              </a:br>
              <a:r>
                <a:rPr lang="en">
                  <a:solidFill>
                    <a:schemeClr val="dk1"/>
                  </a:solidFill>
                  <a:latin typeface="Poppins SemiBold"/>
                  <a:ea typeface="Poppins SemiBold"/>
                  <a:cs typeface="Poppins SemiBold"/>
                  <a:sym typeface="Poppins SemiBold"/>
                </a:rPr>
                <a:t>CONTRACTED</a:t>
              </a:r>
              <a:endParaRPr>
                <a:solidFill>
                  <a:schemeClr val="dk1"/>
                </a:solidFill>
                <a:latin typeface="Poppins SemiBold"/>
                <a:ea typeface="Poppins SemiBold"/>
                <a:cs typeface="Poppins SemiBold"/>
                <a:sym typeface="Poppins SemiBold"/>
              </a:endParaRPr>
            </a:p>
          </p:txBody>
        </p:sp>
        <p:sp>
          <p:nvSpPr>
            <p:cNvPr id="246" name="Google Shape;246;p45"/>
            <p:cNvSpPr txBox="1"/>
            <p:nvPr/>
          </p:nvSpPr>
          <p:spPr>
            <a:xfrm>
              <a:off x="3328950" y="4080025"/>
              <a:ext cx="1827600" cy="8157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1200"/>
                </a:spcAft>
                <a:buNone/>
              </a:pPr>
              <a:r>
                <a:rPr lang="en" sz="4100">
                  <a:solidFill>
                    <a:schemeClr val="dk1"/>
                  </a:solidFill>
                  <a:latin typeface="Poppins SemiBold"/>
                  <a:ea typeface="Poppins SemiBold"/>
                  <a:cs typeface="Poppins SemiBold"/>
                  <a:sym typeface="Poppins SemiBold"/>
                </a:rPr>
                <a:t>444</a:t>
              </a:r>
              <a:r>
                <a:rPr lang="en" sz="4100">
                  <a:solidFill>
                    <a:schemeClr val="dk1"/>
                  </a:solidFill>
                  <a:latin typeface="Poppins SemiBold"/>
                  <a:ea typeface="Poppins SemiBold"/>
                  <a:cs typeface="Poppins SemiBold"/>
                  <a:sym typeface="Poppins SemiBold"/>
                </a:rPr>
                <a:t>K</a:t>
              </a:r>
              <a:endParaRPr sz="4100">
                <a:solidFill>
                  <a:schemeClr val="dk1"/>
                </a:solidFill>
              </a:endParaRPr>
            </a:p>
          </p:txBody>
        </p:sp>
        <p:pic>
          <p:nvPicPr>
            <p:cNvPr id="247" name="Google Shape;247;p45"/>
            <p:cNvPicPr preferRelativeResize="0"/>
            <p:nvPr/>
          </p:nvPicPr>
          <p:blipFill>
            <a:blip r:embed="rId3">
              <a:alphaModFix/>
            </a:blip>
            <a:stretch>
              <a:fillRect/>
            </a:stretch>
          </p:blipFill>
          <p:spPr>
            <a:xfrm rot="-741341">
              <a:off x="3794353" y="3556408"/>
              <a:ext cx="496095" cy="496085"/>
            </a:xfrm>
            <a:prstGeom prst="rect">
              <a:avLst/>
            </a:prstGeom>
            <a:noFill/>
            <a:ln>
              <a:noFill/>
            </a:ln>
          </p:spPr>
        </p:pic>
      </p:grpSp>
      <p:grpSp>
        <p:nvGrpSpPr>
          <p:cNvPr id="248" name="Google Shape;248;p45"/>
          <p:cNvGrpSpPr/>
          <p:nvPr/>
        </p:nvGrpSpPr>
        <p:grpSpPr>
          <a:xfrm>
            <a:off x="3405150" y="213250"/>
            <a:ext cx="5601602" cy="2894899"/>
            <a:chOff x="3405150" y="213250"/>
            <a:chExt cx="5601602" cy="2894899"/>
          </a:xfrm>
        </p:grpSpPr>
        <p:pic>
          <p:nvPicPr>
            <p:cNvPr id="249" name="Google Shape;249;p45"/>
            <p:cNvPicPr preferRelativeResize="0"/>
            <p:nvPr/>
          </p:nvPicPr>
          <p:blipFill rotWithShape="1">
            <a:blip r:embed="rId4">
              <a:alphaModFix/>
            </a:blip>
            <a:srcRect b="38740" l="7715" r="21627" t="9845"/>
            <a:stretch/>
          </p:blipFill>
          <p:spPr>
            <a:xfrm>
              <a:off x="3405150" y="213250"/>
              <a:ext cx="5601602" cy="2894899"/>
            </a:xfrm>
            <a:prstGeom prst="rect">
              <a:avLst/>
            </a:prstGeom>
            <a:noFill/>
            <a:ln cap="flat" cmpd="sng" w="19050">
              <a:solidFill>
                <a:schemeClr val="lt1"/>
              </a:solidFill>
              <a:prstDash val="solid"/>
              <a:round/>
              <a:headEnd len="sm" w="sm" type="none"/>
              <a:tailEnd len="sm" w="sm" type="none"/>
            </a:ln>
            <a:effectLst>
              <a:outerShdw blurRad="57150" rotWithShape="0" algn="bl" dir="5400000" dist="19050">
                <a:srgbClr val="000000">
                  <a:alpha val="50000"/>
                </a:srgbClr>
              </a:outerShdw>
            </a:effectLst>
          </p:spPr>
        </p:pic>
        <p:sp>
          <p:nvSpPr>
            <p:cNvPr id="250" name="Google Shape;250;p45"/>
            <p:cNvSpPr/>
            <p:nvPr/>
          </p:nvSpPr>
          <p:spPr>
            <a:xfrm>
              <a:off x="3589400" y="457050"/>
              <a:ext cx="1656600" cy="888900"/>
            </a:xfrm>
            <a:prstGeom prst="roundRect">
              <a:avLst>
                <a:gd fmla="val 16667" name="adj"/>
              </a:avLst>
            </a:prstGeom>
            <a:solidFill>
              <a:srgbClr val="FAFC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5"/>
            <p:cNvSpPr txBox="1"/>
            <p:nvPr/>
          </p:nvSpPr>
          <p:spPr>
            <a:xfrm>
              <a:off x="3628350" y="392550"/>
              <a:ext cx="2039700" cy="9327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1200"/>
                </a:spcAft>
                <a:buNone/>
              </a:pPr>
              <a:r>
                <a:rPr lang="en" sz="2700">
                  <a:solidFill>
                    <a:schemeClr val="dk2"/>
                  </a:solidFill>
                  <a:latin typeface="Poppins SemiBold"/>
                  <a:ea typeface="Poppins SemiBold"/>
                  <a:cs typeface="Poppins SemiBold"/>
                  <a:sym typeface="Poppins SemiBold"/>
                </a:rPr>
                <a:t>Seaweed</a:t>
              </a:r>
              <a:br>
                <a:rPr lang="en" sz="2700">
                  <a:solidFill>
                    <a:schemeClr val="dk2"/>
                  </a:solidFill>
                  <a:latin typeface="Poppins SemiBold"/>
                  <a:ea typeface="Poppins SemiBold"/>
                  <a:cs typeface="Poppins SemiBold"/>
                  <a:sym typeface="Poppins SemiBold"/>
                </a:rPr>
              </a:br>
              <a:r>
                <a:rPr lang="en" sz="2700">
                  <a:solidFill>
                    <a:schemeClr val="dk2"/>
                  </a:solidFill>
                  <a:latin typeface="Poppins SemiBold"/>
                  <a:ea typeface="Poppins SemiBold"/>
                  <a:cs typeface="Poppins SemiBold"/>
                  <a:sym typeface="Poppins SemiBold"/>
                </a:rPr>
                <a:t>Source</a:t>
              </a:r>
              <a:endParaRPr sz="2700">
                <a:solidFill>
                  <a:schemeClr val="dk2"/>
                </a:solidFill>
                <a:latin typeface="Poppins SemiBold"/>
                <a:ea typeface="Poppins SemiBold"/>
                <a:cs typeface="Poppins SemiBold"/>
                <a:sym typeface="Poppins SemiBold"/>
              </a:endParaRPr>
            </a:p>
          </p:txBody>
        </p:sp>
      </p:grpSp>
      <p:pic>
        <p:nvPicPr>
          <p:cNvPr id="252" name="Google Shape;252;p45"/>
          <p:cNvPicPr preferRelativeResize="0"/>
          <p:nvPr/>
        </p:nvPicPr>
        <p:blipFill>
          <a:blip r:embed="rId5">
            <a:alphaModFix/>
          </a:blip>
          <a:stretch>
            <a:fillRect/>
          </a:stretch>
        </p:blipFill>
        <p:spPr>
          <a:xfrm>
            <a:off x="8201372" y="2734925"/>
            <a:ext cx="729175" cy="260599"/>
          </a:xfrm>
          <a:prstGeom prst="rect">
            <a:avLst/>
          </a:prstGeom>
          <a:noFill/>
          <a:ln>
            <a:noFill/>
          </a:ln>
        </p:spPr>
      </p:pic>
      <p:sp>
        <p:nvSpPr>
          <p:cNvPr id="253" name="Google Shape;253;p45"/>
          <p:cNvSpPr txBox="1"/>
          <p:nvPr>
            <p:ph idx="4294967295" type="subTitle"/>
          </p:nvPr>
        </p:nvSpPr>
        <p:spPr>
          <a:xfrm>
            <a:off x="146025" y="2894525"/>
            <a:ext cx="3204000" cy="80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Direct buyer engagement and digital platform opens new sales channels for small and medium-scale farmers</a:t>
            </a:r>
            <a:endParaRPr sz="1300">
              <a:solidFill>
                <a:schemeClr val="dk1"/>
              </a:solidFill>
            </a:endParaRPr>
          </a:p>
        </p:txBody>
      </p:sp>
      <p:pic>
        <p:nvPicPr>
          <p:cNvPr id="254" name="Google Shape;254;p45"/>
          <p:cNvPicPr preferRelativeResize="0"/>
          <p:nvPr/>
        </p:nvPicPr>
        <p:blipFill>
          <a:blip r:embed="rId5">
            <a:alphaModFix/>
          </a:blip>
          <a:stretch>
            <a:fillRect/>
          </a:stretch>
        </p:blipFill>
        <p:spPr>
          <a:xfrm>
            <a:off x="144900" y="4572000"/>
            <a:ext cx="1076941" cy="384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260" name="Google Shape;260;p46"/>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261" name="Google Shape;261;p46"/>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pic>
        <p:nvPicPr>
          <p:cNvPr id="266" name="Google Shape;266;p47"/>
          <p:cNvPicPr preferRelativeResize="0"/>
          <p:nvPr/>
        </p:nvPicPr>
        <p:blipFill rotWithShape="1">
          <a:blip r:embed="rId3">
            <a:alphaModFix/>
          </a:blip>
          <a:srcRect b="9330" l="54681" r="0" t="-629"/>
          <a:stretch/>
        </p:blipFill>
        <p:spPr>
          <a:xfrm flipH="1">
            <a:off x="-52527" y="-36300"/>
            <a:ext cx="4780902" cy="5216100"/>
          </a:xfrm>
          <a:prstGeom prst="rect">
            <a:avLst/>
          </a:prstGeom>
          <a:noFill/>
          <a:ln>
            <a:noFill/>
          </a:ln>
        </p:spPr>
      </p:pic>
      <p:sp>
        <p:nvSpPr>
          <p:cNvPr id="267" name="Google Shape;267;p47"/>
          <p:cNvSpPr txBox="1"/>
          <p:nvPr>
            <p:ph idx="4294967295" type="title"/>
          </p:nvPr>
        </p:nvSpPr>
        <p:spPr>
          <a:xfrm>
            <a:off x="789100" y="209850"/>
            <a:ext cx="3839400" cy="1409100"/>
          </a:xfrm>
          <a:prstGeom prst="rect">
            <a:avLst/>
          </a:prstGeom>
        </p:spPr>
        <p:txBody>
          <a:bodyPr anchorCtr="0" anchor="t" bIns="91425" lIns="91425" spcFirstLastPara="1" rIns="91425" wrap="square" tIns="91425">
            <a:normAutofit/>
          </a:bodyPr>
          <a:lstStyle/>
          <a:p>
            <a:pPr indent="0" lvl="0" marL="0" rtl="0" algn="r">
              <a:spcBef>
                <a:spcPts val="0"/>
              </a:spcBef>
              <a:spcAft>
                <a:spcPts val="0"/>
              </a:spcAft>
              <a:buNone/>
            </a:pPr>
            <a:r>
              <a:rPr lang="en" sz="4000">
                <a:solidFill>
                  <a:schemeClr val="lt1"/>
                </a:solidFill>
              </a:rPr>
              <a:t>Farmer</a:t>
            </a:r>
            <a:endParaRPr sz="4000">
              <a:solidFill>
                <a:schemeClr val="lt1"/>
              </a:solidFill>
            </a:endParaRPr>
          </a:p>
          <a:p>
            <a:pPr indent="0" lvl="0" marL="0" rtl="0" algn="r">
              <a:spcBef>
                <a:spcPts val="0"/>
              </a:spcBef>
              <a:spcAft>
                <a:spcPts val="0"/>
              </a:spcAft>
              <a:buNone/>
            </a:pPr>
            <a:r>
              <a:rPr lang="en" sz="4000">
                <a:solidFill>
                  <a:schemeClr val="lt1"/>
                </a:solidFill>
              </a:rPr>
              <a:t>Infrastructure</a:t>
            </a:r>
            <a:endParaRPr sz="4000">
              <a:solidFill>
                <a:schemeClr val="lt1"/>
              </a:solidFill>
              <a:latin typeface="Poppins SemiBold"/>
              <a:ea typeface="Poppins SemiBold"/>
              <a:cs typeface="Poppins SemiBold"/>
              <a:sym typeface="Poppins SemiBold"/>
            </a:endParaRPr>
          </a:p>
        </p:txBody>
      </p:sp>
      <p:sp>
        <p:nvSpPr>
          <p:cNvPr id="268" name="Google Shape;268;p47"/>
          <p:cNvSpPr/>
          <p:nvPr/>
        </p:nvSpPr>
        <p:spPr>
          <a:xfrm>
            <a:off x="4728375" y="-36300"/>
            <a:ext cx="4415700" cy="521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47"/>
          <p:cNvPicPr preferRelativeResize="0"/>
          <p:nvPr/>
        </p:nvPicPr>
        <p:blipFill>
          <a:blip r:embed="rId4">
            <a:alphaModFix/>
          </a:blip>
          <a:stretch>
            <a:fillRect/>
          </a:stretch>
        </p:blipFill>
        <p:spPr>
          <a:xfrm>
            <a:off x="152396" y="4572006"/>
            <a:ext cx="1070152" cy="405450"/>
          </a:xfrm>
          <a:prstGeom prst="rect">
            <a:avLst/>
          </a:prstGeom>
          <a:noFill/>
          <a:ln>
            <a:noFill/>
          </a:ln>
        </p:spPr>
      </p:pic>
      <p:pic>
        <p:nvPicPr>
          <p:cNvPr id="270" name="Google Shape;270;p47"/>
          <p:cNvPicPr preferRelativeResize="0"/>
          <p:nvPr/>
        </p:nvPicPr>
        <p:blipFill>
          <a:blip r:embed="rId5">
            <a:alphaModFix/>
          </a:blip>
          <a:stretch>
            <a:fillRect/>
          </a:stretch>
        </p:blipFill>
        <p:spPr>
          <a:xfrm rot="1139121">
            <a:off x="5225608" y="731095"/>
            <a:ext cx="369710" cy="369710"/>
          </a:xfrm>
          <a:prstGeom prst="rect">
            <a:avLst/>
          </a:prstGeom>
          <a:noFill/>
          <a:ln>
            <a:noFill/>
          </a:ln>
        </p:spPr>
      </p:pic>
      <p:sp>
        <p:nvSpPr>
          <p:cNvPr id="271" name="Google Shape;271;p47"/>
          <p:cNvSpPr txBox="1"/>
          <p:nvPr/>
        </p:nvSpPr>
        <p:spPr>
          <a:xfrm>
            <a:off x="5741200" y="468050"/>
            <a:ext cx="32079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latin typeface="Poppins SemiBold"/>
                <a:ea typeface="Poppins SemiBold"/>
                <a:cs typeface="Poppins SemiBold"/>
                <a:sym typeface="Poppins SemiBold"/>
              </a:rPr>
              <a:t>Seed Production</a:t>
            </a:r>
            <a:br>
              <a:rPr lang="en">
                <a:latin typeface="Roboto"/>
                <a:ea typeface="Roboto"/>
                <a:cs typeface="Roboto"/>
                <a:sym typeface="Roboto"/>
              </a:rPr>
            </a:br>
            <a:r>
              <a:rPr lang="en">
                <a:latin typeface="Roboto"/>
                <a:ea typeface="Roboto"/>
                <a:cs typeface="Roboto"/>
                <a:sym typeface="Roboto"/>
              </a:rPr>
              <a:t>Regional farmer owned seed banks </a:t>
            </a:r>
            <a:endParaRPr>
              <a:latin typeface="Roboto"/>
              <a:ea typeface="Roboto"/>
              <a:cs typeface="Roboto"/>
              <a:sym typeface="Roboto"/>
            </a:endParaRPr>
          </a:p>
          <a:p>
            <a:pPr indent="0" lvl="0" marL="0" rtl="0" algn="l">
              <a:lnSpc>
                <a:spcPct val="115000"/>
              </a:lnSpc>
              <a:spcBef>
                <a:spcPts val="0"/>
              </a:spcBef>
              <a:spcAft>
                <a:spcPts val="0"/>
              </a:spcAft>
              <a:buNone/>
            </a:pPr>
            <a:r>
              <a:rPr lang="en">
                <a:latin typeface="Roboto"/>
                <a:ea typeface="Roboto"/>
                <a:cs typeface="Roboto"/>
                <a:sym typeface="Roboto"/>
              </a:rPr>
              <a:t>and </a:t>
            </a:r>
            <a:r>
              <a:rPr lang="en">
                <a:solidFill>
                  <a:srgbClr val="000000"/>
                </a:solidFill>
                <a:latin typeface="Roboto"/>
                <a:ea typeface="Roboto"/>
                <a:cs typeface="Roboto"/>
                <a:sym typeface="Roboto"/>
              </a:rPr>
              <a:t>nurseries</a:t>
            </a:r>
            <a:endParaRPr>
              <a:latin typeface="Roboto"/>
              <a:ea typeface="Roboto"/>
              <a:cs typeface="Roboto"/>
              <a:sym typeface="Roboto"/>
            </a:endParaRPr>
          </a:p>
        </p:txBody>
      </p:sp>
      <p:pic>
        <p:nvPicPr>
          <p:cNvPr id="272" name="Google Shape;272;p47"/>
          <p:cNvPicPr preferRelativeResize="0"/>
          <p:nvPr/>
        </p:nvPicPr>
        <p:blipFill>
          <a:blip r:embed="rId6">
            <a:alphaModFix/>
          </a:blip>
          <a:stretch>
            <a:fillRect/>
          </a:stretch>
        </p:blipFill>
        <p:spPr>
          <a:xfrm>
            <a:off x="7145575" y="3542650"/>
            <a:ext cx="1407101" cy="747618"/>
          </a:xfrm>
          <a:prstGeom prst="rect">
            <a:avLst/>
          </a:prstGeom>
          <a:noFill/>
          <a:ln>
            <a:noFill/>
          </a:ln>
        </p:spPr>
      </p:pic>
      <p:pic>
        <p:nvPicPr>
          <p:cNvPr id="273" name="Google Shape;273;p47"/>
          <p:cNvPicPr preferRelativeResize="0"/>
          <p:nvPr/>
        </p:nvPicPr>
        <p:blipFill>
          <a:blip r:embed="rId7">
            <a:alphaModFix/>
          </a:blip>
          <a:stretch>
            <a:fillRect/>
          </a:stretch>
        </p:blipFill>
        <p:spPr>
          <a:xfrm>
            <a:off x="5105575" y="4575576"/>
            <a:ext cx="1497500" cy="366898"/>
          </a:xfrm>
          <a:prstGeom prst="rect">
            <a:avLst/>
          </a:prstGeom>
          <a:noFill/>
          <a:ln>
            <a:noFill/>
          </a:ln>
        </p:spPr>
      </p:pic>
      <p:pic>
        <p:nvPicPr>
          <p:cNvPr id="274" name="Google Shape;274;p47"/>
          <p:cNvPicPr preferRelativeResize="0"/>
          <p:nvPr/>
        </p:nvPicPr>
        <p:blipFill>
          <a:blip r:embed="rId8">
            <a:alphaModFix/>
          </a:blip>
          <a:stretch>
            <a:fillRect/>
          </a:stretch>
        </p:blipFill>
        <p:spPr>
          <a:xfrm>
            <a:off x="5239394" y="3895199"/>
            <a:ext cx="1229862" cy="366900"/>
          </a:xfrm>
          <a:prstGeom prst="rect">
            <a:avLst/>
          </a:prstGeom>
          <a:noFill/>
          <a:ln>
            <a:noFill/>
          </a:ln>
        </p:spPr>
      </p:pic>
      <p:pic>
        <p:nvPicPr>
          <p:cNvPr id="275" name="Google Shape;275;p47"/>
          <p:cNvPicPr preferRelativeResize="0"/>
          <p:nvPr/>
        </p:nvPicPr>
        <p:blipFill>
          <a:blip r:embed="rId9">
            <a:alphaModFix/>
          </a:blip>
          <a:stretch>
            <a:fillRect/>
          </a:stretch>
        </p:blipFill>
        <p:spPr>
          <a:xfrm>
            <a:off x="6981475" y="4624788"/>
            <a:ext cx="1887701" cy="268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reenWave_Presentation_Theme">
  <a:themeElements>
    <a:clrScheme name="Simple Light">
      <a:dk1>
        <a:srgbClr val="000000"/>
      </a:dk1>
      <a:lt1>
        <a:srgbClr val="FFFFFF"/>
      </a:lt1>
      <a:dk2>
        <a:srgbClr val="2F3E46"/>
      </a:dk2>
      <a:lt2>
        <a:srgbClr val="EEEEEE"/>
      </a:lt2>
      <a:accent1>
        <a:srgbClr val="B7E4C7"/>
      </a:accent1>
      <a:accent2>
        <a:srgbClr val="95D5B2"/>
      </a:accent2>
      <a:accent3>
        <a:srgbClr val="40916C"/>
      </a:accent3>
      <a:accent4>
        <a:srgbClr val="2D6A4F"/>
      </a:accent4>
      <a:accent5>
        <a:srgbClr val="1B4332"/>
      </a:accent5>
      <a:accent6>
        <a:srgbClr val="FFBA49"/>
      </a:accent6>
      <a:hlink>
        <a:srgbClr val="4091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